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7"/>
  </p:handoutMasterIdLst>
  <p:sldIdLst>
    <p:sldId id="683" r:id="rId2"/>
    <p:sldId id="681" r:id="rId3"/>
    <p:sldId id="256" r:id="rId4"/>
    <p:sldId id="296" r:id="rId5"/>
    <p:sldId id="404" r:id="rId6"/>
    <p:sldId id="405" r:id="rId7"/>
    <p:sldId id="406" r:id="rId8"/>
    <p:sldId id="266" r:id="rId9"/>
    <p:sldId id="271" r:id="rId10"/>
    <p:sldId id="278" r:id="rId11"/>
    <p:sldId id="279" r:id="rId12"/>
    <p:sldId id="280" r:id="rId13"/>
    <p:sldId id="281" r:id="rId14"/>
    <p:sldId id="324" r:id="rId15"/>
    <p:sldId id="325" r:id="rId16"/>
    <p:sldId id="295" r:id="rId17"/>
    <p:sldId id="297" r:id="rId18"/>
    <p:sldId id="682" r:id="rId19"/>
    <p:sldId id="268" r:id="rId20"/>
    <p:sldId id="337" r:id="rId21"/>
    <p:sldId id="338" r:id="rId22"/>
    <p:sldId id="368" r:id="rId23"/>
    <p:sldId id="339" r:id="rId24"/>
    <p:sldId id="371" r:id="rId25"/>
    <p:sldId id="372" r:id="rId26"/>
    <p:sldId id="369" r:id="rId27"/>
    <p:sldId id="378" r:id="rId28"/>
    <p:sldId id="680" r:id="rId29"/>
    <p:sldId id="380" r:id="rId30"/>
    <p:sldId id="381" r:id="rId31"/>
    <p:sldId id="383" r:id="rId32"/>
    <p:sldId id="385" r:id="rId33"/>
    <p:sldId id="401" r:id="rId34"/>
    <p:sldId id="403" r:id="rId35"/>
    <p:sldId id="262" r:id="rId36"/>
    <p:sldId id="282" r:id="rId37"/>
    <p:sldId id="323" r:id="rId38"/>
    <p:sldId id="322" r:id="rId39"/>
    <p:sldId id="319" r:id="rId40"/>
    <p:sldId id="321" r:id="rId41"/>
    <p:sldId id="318" r:id="rId42"/>
    <p:sldId id="317" r:id="rId43"/>
    <p:sldId id="294" r:id="rId44"/>
    <p:sldId id="293" r:id="rId45"/>
    <p:sldId id="313" r:id="rId46"/>
    <p:sldId id="285" r:id="rId47"/>
    <p:sldId id="287" r:id="rId48"/>
    <p:sldId id="286" r:id="rId49"/>
    <p:sldId id="283" r:id="rId50"/>
    <p:sldId id="288" r:id="rId51"/>
    <p:sldId id="315" r:id="rId52"/>
    <p:sldId id="316" r:id="rId53"/>
    <p:sldId id="326" r:id="rId54"/>
    <p:sldId id="327" r:id="rId55"/>
    <p:sldId id="328" r:id="rId56"/>
    <p:sldId id="329" r:id="rId57"/>
    <p:sldId id="330" r:id="rId58"/>
    <p:sldId id="299" r:id="rId59"/>
    <p:sldId id="300" r:id="rId60"/>
    <p:sldId id="331" r:id="rId61"/>
    <p:sldId id="333" r:id="rId62"/>
    <p:sldId id="334" r:id="rId63"/>
    <p:sldId id="335" r:id="rId64"/>
    <p:sldId id="336" r:id="rId65"/>
    <p:sldId id="265" r:id="rId66"/>
    <p:sldId id="304" r:id="rId67"/>
    <p:sldId id="309" r:id="rId68"/>
    <p:sldId id="301" r:id="rId69"/>
    <p:sldId id="308" r:id="rId70"/>
    <p:sldId id="307" r:id="rId71"/>
    <p:sldId id="312" r:id="rId72"/>
    <p:sldId id="306" r:id="rId73"/>
    <p:sldId id="310" r:id="rId74"/>
    <p:sldId id="302" r:id="rId75"/>
    <p:sldId id="31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5788"/>
    <a:srgbClr val="FFC100"/>
    <a:srgbClr val="660066"/>
    <a:srgbClr val="B9B9B9"/>
    <a:srgbClr val="FF9900"/>
    <a:srgbClr val="0F2741"/>
    <a:srgbClr val="001736"/>
    <a:srgbClr val="003374"/>
    <a:srgbClr val="173A8D"/>
    <a:srgbClr val="C9A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4"/>
    </p:cViewPr>
  </p:sorter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#32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Важно помещать слова на ветках. 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/>
            <a:t>Писать на каждой линии только одно </a:t>
          </a:r>
        </a:p>
        <a:p>
          <a:pPr>
            <a:spcAft>
              <a:spcPts val="0"/>
            </a:spcAft>
          </a:pPr>
          <a:r>
            <a:rPr lang="ru-RU" sz="2000" dirty="0"/>
            <a:t>ключевое слово. 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Длина линии должна быть равна длине слова.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Писать печатными буквами как можно яснее и четче.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Варьировать размер букв и толщину линий в зависимости от степени важности ключевого слова.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</dgm:pt>
    <dgm:pt modelId="{24A422C2-4127-4356-9A04-1E52BEB0DADC}" type="pres">
      <dgm:prSet presAssocID="{D527C144-6B1E-433A-97A0-2C0FDDA533CB}" presName="cycle" presStyleCnt="0"/>
      <dgm:spPr/>
    </dgm:pt>
    <dgm:pt modelId="{ABA46635-E09E-4299-B7E9-0D16B8B40532}" type="pres">
      <dgm:prSet presAssocID="{D527C144-6B1E-433A-97A0-2C0FDDA533CB}" presName="srcNode" presStyleLbl="node1" presStyleIdx="0" presStyleCnt="5"/>
      <dgm:spPr/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</dgm:pt>
    <dgm:pt modelId="{0287E54E-5BAF-4204-A531-5B9D3B3DAE5B}" type="pres">
      <dgm:prSet presAssocID="{D527C144-6B1E-433A-97A0-2C0FDDA533CB}" presName="dstNode" presStyleLbl="node1" presStyleIdx="0" presStyleCnt="5"/>
      <dgm:spPr/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89EAA44-55AD-4B13-ACAF-5C57AB3340C0}" type="presOf" srcId="{0233FC2B-4DC1-44BB-8C26-06E4B60500D3}" destId="{FAE5D981-5168-4911-9C77-92D419C5A109}" srcOrd="0" destOrd="0" presId="urn:microsoft.com/office/officeart/2008/layout/VerticalCurvedList"/>
    <dgm:cxn modelId="{305B4322-B453-4DFC-853E-E4AA6ED40D8C}" type="presOf" srcId="{9387E7C6-B81B-44F7-AE25-ED2A322F6E89}" destId="{9F82EC0F-BA74-4355-BD8D-8A69B96C69E8}" srcOrd="0" destOrd="0" presId="urn:microsoft.com/office/officeart/2008/layout/VerticalCurvedList"/>
    <dgm:cxn modelId="{A34C1291-25CB-4588-9143-91119928708A}" type="presOf" srcId="{E1776492-B8D1-4CE3-9DB0-110E7643433B}" destId="{1CDD161B-A061-4B0D-90FA-93EBD3D26568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79F8C24E-29F1-41F9-B473-05AD90748D21}" type="presOf" srcId="{D527C144-6B1E-433A-97A0-2C0FDDA533CB}" destId="{5F5A4134-1298-4791-9C35-FB1B15CD3B40}" srcOrd="0" destOrd="0" presId="urn:microsoft.com/office/officeart/2008/layout/VerticalCurvedList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2A981560-FAAE-46A5-A7F1-AEC0F4F278D0}" type="presOf" srcId="{032DD8F0-331D-4423-93AF-8F9BAC00EFCA}" destId="{B63192C8-0281-4830-872D-59E96534349B}" srcOrd="0" destOrd="0" presId="urn:microsoft.com/office/officeart/2008/layout/VerticalCurvedList"/>
    <dgm:cxn modelId="{C6E409F5-3310-41AA-AEBF-D67B6F5D56E9}" type="presOf" srcId="{30721838-7965-4593-A5E7-A1E42937A201}" destId="{4C963AA2-E8E9-43C6-AF24-BD591A4C9348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2BACA873-6F15-448A-9C84-D4A0929D9680}" type="presOf" srcId="{7F990DDA-C38A-404D-B00E-96BB48055005}" destId="{023BC685-C22F-43C2-83A2-6D2E157B9D85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A10CF301-490F-45C4-8DCA-3820F0D962FD}" type="presParOf" srcId="{5F5A4134-1298-4791-9C35-FB1B15CD3B40}" destId="{B346C29A-AF0A-4703-AA09-B0DD635640BF}" srcOrd="0" destOrd="0" presId="urn:microsoft.com/office/officeart/2008/layout/VerticalCurvedList"/>
    <dgm:cxn modelId="{5F72C7E8-CB36-4D6A-902E-6FD6E81A5BCB}" type="presParOf" srcId="{B346C29A-AF0A-4703-AA09-B0DD635640BF}" destId="{24A422C2-4127-4356-9A04-1E52BEB0DADC}" srcOrd="0" destOrd="0" presId="urn:microsoft.com/office/officeart/2008/layout/VerticalCurvedList"/>
    <dgm:cxn modelId="{A42FCAF7-83C1-4532-BEC1-7049063EE338}" type="presParOf" srcId="{24A422C2-4127-4356-9A04-1E52BEB0DADC}" destId="{ABA46635-E09E-4299-B7E9-0D16B8B40532}" srcOrd="0" destOrd="0" presId="urn:microsoft.com/office/officeart/2008/layout/VerticalCurvedList"/>
    <dgm:cxn modelId="{1CE8ADD1-683A-4808-A19E-9FA3B4BF053D}" type="presParOf" srcId="{24A422C2-4127-4356-9A04-1E52BEB0DADC}" destId="{B63192C8-0281-4830-872D-59E96534349B}" srcOrd="1" destOrd="0" presId="urn:microsoft.com/office/officeart/2008/layout/VerticalCurvedList"/>
    <dgm:cxn modelId="{E246D678-1310-4B61-B6C2-F8E06FDD306E}" type="presParOf" srcId="{24A422C2-4127-4356-9A04-1E52BEB0DADC}" destId="{091BD2CC-CC78-4B7B-AE92-4417F19A5C8B}" srcOrd="2" destOrd="0" presId="urn:microsoft.com/office/officeart/2008/layout/VerticalCurvedList"/>
    <dgm:cxn modelId="{C04176D6-9BAE-4CE7-8ECE-495A8DB3AEBB}" type="presParOf" srcId="{24A422C2-4127-4356-9A04-1E52BEB0DADC}" destId="{0287E54E-5BAF-4204-A531-5B9D3B3DAE5B}" srcOrd="3" destOrd="0" presId="urn:microsoft.com/office/officeart/2008/layout/VerticalCurvedList"/>
    <dgm:cxn modelId="{41B95707-9BE4-47BD-9FF0-17D9F8D9B1FE}" type="presParOf" srcId="{B346C29A-AF0A-4703-AA09-B0DD635640BF}" destId="{4C963AA2-E8E9-43C6-AF24-BD591A4C9348}" srcOrd="1" destOrd="0" presId="urn:microsoft.com/office/officeart/2008/layout/VerticalCurvedList"/>
    <dgm:cxn modelId="{311C2EB1-0BB6-412D-BB96-49AC7C4871B3}" type="presParOf" srcId="{B346C29A-AF0A-4703-AA09-B0DD635640BF}" destId="{B503CB5E-B1F8-40E3-8FB7-34A7E1474E48}" srcOrd="2" destOrd="0" presId="urn:microsoft.com/office/officeart/2008/layout/VerticalCurvedList"/>
    <dgm:cxn modelId="{1919106F-5B2E-4139-8CEC-FD580FF96677}" type="presParOf" srcId="{B503CB5E-B1F8-40E3-8FB7-34A7E1474E48}" destId="{91DD297D-CE41-41CE-875B-E29B52FA2A46}" srcOrd="0" destOrd="0" presId="urn:microsoft.com/office/officeart/2008/layout/VerticalCurvedList"/>
    <dgm:cxn modelId="{E123F719-349E-4EC0-BA6B-7E2743BD773F}" type="presParOf" srcId="{B346C29A-AF0A-4703-AA09-B0DD635640BF}" destId="{023BC685-C22F-43C2-83A2-6D2E157B9D85}" srcOrd="3" destOrd="0" presId="urn:microsoft.com/office/officeart/2008/layout/VerticalCurvedList"/>
    <dgm:cxn modelId="{52C42472-30F8-465D-9DF5-CD8BCEED97E0}" type="presParOf" srcId="{B346C29A-AF0A-4703-AA09-B0DD635640BF}" destId="{AB8C95AB-58AB-4910-B33C-3F234C999263}" srcOrd="4" destOrd="0" presId="urn:microsoft.com/office/officeart/2008/layout/VerticalCurvedList"/>
    <dgm:cxn modelId="{66DE6DA0-F7E3-41F1-A514-1F34D1DC6C50}" type="presParOf" srcId="{AB8C95AB-58AB-4910-B33C-3F234C999263}" destId="{F13B4E5E-379B-45E0-A4A4-68174D4DA4A1}" srcOrd="0" destOrd="0" presId="urn:microsoft.com/office/officeart/2008/layout/VerticalCurvedList"/>
    <dgm:cxn modelId="{5D4341B2-43B4-467C-880E-6C506AB3164F}" type="presParOf" srcId="{B346C29A-AF0A-4703-AA09-B0DD635640BF}" destId="{FAE5D981-5168-4911-9C77-92D419C5A109}" srcOrd="5" destOrd="0" presId="urn:microsoft.com/office/officeart/2008/layout/VerticalCurvedList"/>
    <dgm:cxn modelId="{71166AD7-0BBD-40A6-B4B6-AC69618C4BB2}" type="presParOf" srcId="{B346C29A-AF0A-4703-AA09-B0DD635640BF}" destId="{E23BE877-59B5-4953-8409-0CB2B6569706}" srcOrd="6" destOrd="0" presId="urn:microsoft.com/office/officeart/2008/layout/VerticalCurvedList"/>
    <dgm:cxn modelId="{96A17F5A-125C-4E45-A62D-C02215CE20B4}" type="presParOf" srcId="{E23BE877-59B5-4953-8409-0CB2B6569706}" destId="{54E1C2C1-CD0B-458E-B549-FB8FE39EE7B2}" srcOrd="0" destOrd="0" presId="urn:microsoft.com/office/officeart/2008/layout/VerticalCurvedList"/>
    <dgm:cxn modelId="{1E92EE52-81A3-4B71-A8F5-53507DE4DF6E}" type="presParOf" srcId="{B346C29A-AF0A-4703-AA09-B0DD635640BF}" destId="{9F82EC0F-BA74-4355-BD8D-8A69B96C69E8}" srcOrd="7" destOrd="0" presId="urn:microsoft.com/office/officeart/2008/layout/VerticalCurvedList"/>
    <dgm:cxn modelId="{CE3B6DCE-0C25-40B3-9A30-642F893E6462}" type="presParOf" srcId="{B346C29A-AF0A-4703-AA09-B0DD635640BF}" destId="{FFB624DF-305F-4276-B984-6CD0D4BEEE89}" srcOrd="8" destOrd="0" presId="urn:microsoft.com/office/officeart/2008/layout/VerticalCurvedList"/>
    <dgm:cxn modelId="{BD4F40DD-2FF0-460E-8D91-31A6F8194E4B}" type="presParOf" srcId="{FFB624DF-305F-4276-B984-6CD0D4BEEE89}" destId="{8775AD42-896C-430F-BD18-DF36C9B9251E}" srcOrd="0" destOrd="0" presId="urn:microsoft.com/office/officeart/2008/layout/VerticalCurvedList"/>
    <dgm:cxn modelId="{E7D96D23-A366-4781-A1FE-B609C6682272}" type="presParOf" srcId="{B346C29A-AF0A-4703-AA09-B0DD635640BF}" destId="{1CDD161B-A061-4B0D-90FA-93EBD3D26568}" srcOrd="9" destOrd="0" presId="urn:microsoft.com/office/officeart/2008/layout/VerticalCurvedList"/>
    <dgm:cxn modelId="{06E2AE6C-07FA-4CDE-88A7-7F53B135EC90}" type="presParOf" srcId="{B346C29A-AF0A-4703-AA09-B0DD635640BF}" destId="{7BF0F1FE-BFB5-4F36-9C11-671C0846D4DF}" srcOrd="10" destOrd="0" presId="urn:microsoft.com/office/officeart/2008/layout/VerticalCurvedList"/>
    <dgm:cxn modelId="{5C38F986-422D-4E45-9D97-60B6828A7545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#33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Обязательно использовать рисунки и символы. 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/>
            <a:t>Организовывать пространство, не оставляя пустого места и не размещать ветви слишком плотно.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Для небольшой карты использовать лист А4,                   для большой темы ― А3.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Разросшиеся ветви можно заключать в контуры, чтобы они не смешивались с соседними ветвями.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Располагать лист и слова горизонтально                     («альбомная ориентация»).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</dgm:pt>
    <dgm:pt modelId="{24A422C2-4127-4356-9A04-1E52BEB0DADC}" type="pres">
      <dgm:prSet presAssocID="{D527C144-6B1E-433A-97A0-2C0FDDA533CB}" presName="cycle" presStyleCnt="0"/>
      <dgm:spPr/>
    </dgm:pt>
    <dgm:pt modelId="{ABA46635-E09E-4299-B7E9-0D16B8B40532}" type="pres">
      <dgm:prSet presAssocID="{D527C144-6B1E-433A-97A0-2C0FDDA533CB}" presName="srcNode" presStyleLbl="node1" presStyleIdx="0" presStyleCnt="5"/>
      <dgm:spPr/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</dgm:pt>
    <dgm:pt modelId="{0287E54E-5BAF-4204-A531-5B9D3B3DAE5B}" type="pres">
      <dgm:prSet presAssocID="{D527C144-6B1E-433A-97A0-2C0FDDA533CB}" presName="dstNode" presStyleLbl="node1" presStyleIdx="0" presStyleCnt="5"/>
      <dgm:spPr/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7EE4E8-CDF7-4B98-A83C-B198751F36D7}" type="presOf" srcId="{E1776492-B8D1-4CE3-9DB0-110E7643433B}" destId="{1CDD161B-A061-4B0D-90FA-93EBD3D26568}" srcOrd="0" destOrd="0" presId="urn:microsoft.com/office/officeart/2008/layout/VerticalCurvedList"/>
    <dgm:cxn modelId="{B557AD36-BCDC-49BF-AA84-EAEE2C678047}" type="presOf" srcId="{032DD8F0-331D-4423-93AF-8F9BAC00EFCA}" destId="{B63192C8-0281-4830-872D-59E96534349B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09F0DC86-8FDE-43F2-8CE3-B87E446C20EA}" type="presOf" srcId="{0233FC2B-4DC1-44BB-8C26-06E4B60500D3}" destId="{FAE5D981-5168-4911-9C77-92D419C5A109}" srcOrd="0" destOrd="0" presId="urn:microsoft.com/office/officeart/2008/layout/VerticalCurvedList"/>
    <dgm:cxn modelId="{C40179AA-59E7-428B-8977-13588C372644}" type="presOf" srcId="{9387E7C6-B81B-44F7-AE25-ED2A322F6E89}" destId="{9F82EC0F-BA74-4355-BD8D-8A69B96C69E8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BD6CFB95-B3EF-44AE-889A-B799E285CBC1}" type="presOf" srcId="{D527C144-6B1E-433A-97A0-2C0FDDA533CB}" destId="{5F5A4134-1298-4791-9C35-FB1B15CD3B40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A391B56E-6D5A-4717-8C1B-131A6190940B}" type="presOf" srcId="{7F990DDA-C38A-404D-B00E-96BB48055005}" destId="{023BC685-C22F-43C2-83A2-6D2E157B9D85}" srcOrd="0" destOrd="0" presId="urn:microsoft.com/office/officeart/2008/layout/VerticalCurvedList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5588D906-518C-4F0E-BFF4-82564E470C27}" type="presOf" srcId="{30721838-7965-4593-A5E7-A1E42937A201}" destId="{4C963AA2-E8E9-43C6-AF24-BD591A4C9348}" srcOrd="0" destOrd="0" presId="urn:microsoft.com/office/officeart/2008/layout/VerticalCurvedList"/>
    <dgm:cxn modelId="{2D90BFA0-EDAB-4C01-9056-D2B93E8D4B1D}" type="presParOf" srcId="{5F5A4134-1298-4791-9C35-FB1B15CD3B40}" destId="{B346C29A-AF0A-4703-AA09-B0DD635640BF}" srcOrd="0" destOrd="0" presId="urn:microsoft.com/office/officeart/2008/layout/VerticalCurvedList"/>
    <dgm:cxn modelId="{4E649370-A6F2-4AD8-8975-37C1A6A6399F}" type="presParOf" srcId="{B346C29A-AF0A-4703-AA09-B0DD635640BF}" destId="{24A422C2-4127-4356-9A04-1E52BEB0DADC}" srcOrd="0" destOrd="0" presId="urn:microsoft.com/office/officeart/2008/layout/VerticalCurvedList"/>
    <dgm:cxn modelId="{D1F3DEC6-5F16-4D10-B892-46FA07C29F0C}" type="presParOf" srcId="{24A422C2-4127-4356-9A04-1E52BEB0DADC}" destId="{ABA46635-E09E-4299-B7E9-0D16B8B40532}" srcOrd="0" destOrd="0" presId="urn:microsoft.com/office/officeart/2008/layout/VerticalCurvedList"/>
    <dgm:cxn modelId="{1933F1AA-D309-4201-A728-7089DEFDBA2B}" type="presParOf" srcId="{24A422C2-4127-4356-9A04-1E52BEB0DADC}" destId="{B63192C8-0281-4830-872D-59E96534349B}" srcOrd="1" destOrd="0" presId="urn:microsoft.com/office/officeart/2008/layout/VerticalCurvedList"/>
    <dgm:cxn modelId="{5271573A-9AFC-47F7-8669-E828B9081ECD}" type="presParOf" srcId="{24A422C2-4127-4356-9A04-1E52BEB0DADC}" destId="{091BD2CC-CC78-4B7B-AE92-4417F19A5C8B}" srcOrd="2" destOrd="0" presId="urn:microsoft.com/office/officeart/2008/layout/VerticalCurvedList"/>
    <dgm:cxn modelId="{6D4694FA-83AD-4F09-B479-885AF3059AB5}" type="presParOf" srcId="{24A422C2-4127-4356-9A04-1E52BEB0DADC}" destId="{0287E54E-5BAF-4204-A531-5B9D3B3DAE5B}" srcOrd="3" destOrd="0" presId="urn:microsoft.com/office/officeart/2008/layout/VerticalCurvedList"/>
    <dgm:cxn modelId="{8BBB8AFA-506F-4A25-B14B-E6F214D50694}" type="presParOf" srcId="{B346C29A-AF0A-4703-AA09-B0DD635640BF}" destId="{4C963AA2-E8E9-43C6-AF24-BD591A4C9348}" srcOrd="1" destOrd="0" presId="urn:microsoft.com/office/officeart/2008/layout/VerticalCurvedList"/>
    <dgm:cxn modelId="{5ADB82D0-694F-48DA-88E6-F326E4DED992}" type="presParOf" srcId="{B346C29A-AF0A-4703-AA09-B0DD635640BF}" destId="{B503CB5E-B1F8-40E3-8FB7-34A7E1474E48}" srcOrd="2" destOrd="0" presId="urn:microsoft.com/office/officeart/2008/layout/VerticalCurvedList"/>
    <dgm:cxn modelId="{6687A78B-C1E5-475A-825B-C82DE469F516}" type="presParOf" srcId="{B503CB5E-B1F8-40E3-8FB7-34A7E1474E48}" destId="{91DD297D-CE41-41CE-875B-E29B52FA2A46}" srcOrd="0" destOrd="0" presId="urn:microsoft.com/office/officeart/2008/layout/VerticalCurvedList"/>
    <dgm:cxn modelId="{BEC5FCF0-470F-40AE-BBBA-FE2AD204EDBC}" type="presParOf" srcId="{B346C29A-AF0A-4703-AA09-B0DD635640BF}" destId="{023BC685-C22F-43C2-83A2-6D2E157B9D85}" srcOrd="3" destOrd="0" presId="urn:microsoft.com/office/officeart/2008/layout/VerticalCurvedList"/>
    <dgm:cxn modelId="{890FDDD5-46EC-46D0-83D0-804C906B0CDD}" type="presParOf" srcId="{B346C29A-AF0A-4703-AA09-B0DD635640BF}" destId="{AB8C95AB-58AB-4910-B33C-3F234C999263}" srcOrd="4" destOrd="0" presId="urn:microsoft.com/office/officeart/2008/layout/VerticalCurvedList"/>
    <dgm:cxn modelId="{58931856-8AB1-42B2-A3E6-26E51CD8B9F9}" type="presParOf" srcId="{AB8C95AB-58AB-4910-B33C-3F234C999263}" destId="{F13B4E5E-379B-45E0-A4A4-68174D4DA4A1}" srcOrd="0" destOrd="0" presId="urn:microsoft.com/office/officeart/2008/layout/VerticalCurvedList"/>
    <dgm:cxn modelId="{3596EDF9-A49F-497D-941F-D75CA1F42630}" type="presParOf" srcId="{B346C29A-AF0A-4703-AA09-B0DD635640BF}" destId="{FAE5D981-5168-4911-9C77-92D419C5A109}" srcOrd="5" destOrd="0" presId="urn:microsoft.com/office/officeart/2008/layout/VerticalCurvedList"/>
    <dgm:cxn modelId="{6B668022-97E7-4FB0-8715-B9EB4CC44943}" type="presParOf" srcId="{B346C29A-AF0A-4703-AA09-B0DD635640BF}" destId="{E23BE877-59B5-4953-8409-0CB2B6569706}" srcOrd="6" destOrd="0" presId="urn:microsoft.com/office/officeart/2008/layout/VerticalCurvedList"/>
    <dgm:cxn modelId="{D3035A5F-B5FB-4DA8-A0E0-1A32AA52E9D1}" type="presParOf" srcId="{E23BE877-59B5-4953-8409-0CB2B6569706}" destId="{54E1C2C1-CD0B-458E-B549-FB8FE39EE7B2}" srcOrd="0" destOrd="0" presId="urn:microsoft.com/office/officeart/2008/layout/VerticalCurvedList"/>
    <dgm:cxn modelId="{A43DB3C3-7247-49F1-871C-6F6DE4C319EC}" type="presParOf" srcId="{B346C29A-AF0A-4703-AA09-B0DD635640BF}" destId="{9F82EC0F-BA74-4355-BD8D-8A69B96C69E8}" srcOrd="7" destOrd="0" presId="urn:microsoft.com/office/officeart/2008/layout/VerticalCurvedList"/>
    <dgm:cxn modelId="{992601CD-6495-4EB3-8E18-BA34DA9677F4}" type="presParOf" srcId="{B346C29A-AF0A-4703-AA09-B0DD635640BF}" destId="{FFB624DF-305F-4276-B984-6CD0D4BEEE89}" srcOrd="8" destOrd="0" presId="urn:microsoft.com/office/officeart/2008/layout/VerticalCurvedList"/>
    <dgm:cxn modelId="{81080850-3FEF-4C7B-B97A-8355A177F33F}" type="presParOf" srcId="{FFB624DF-305F-4276-B984-6CD0D4BEEE89}" destId="{8775AD42-896C-430F-BD18-DF36C9B9251E}" srcOrd="0" destOrd="0" presId="urn:microsoft.com/office/officeart/2008/layout/VerticalCurvedList"/>
    <dgm:cxn modelId="{8B63F93D-1C81-4B31-A0F0-F93527883E88}" type="presParOf" srcId="{B346C29A-AF0A-4703-AA09-B0DD635640BF}" destId="{1CDD161B-A061-4B0D-90FA-93EBD3D26568}" srcOrd="9" destOrd="0" presId="urn:microsoft.com/office/officeart/2008/layout/VerticalCurvedList"/>
    <dgm:cxn modelId="{6DA2DFFC-58C8-4A02-AA9B-D68CE3213AC3}" type="presParOf" srcId="{B346C29A-AF0A-4703-AA09-B0DD635640BF}" destId="{7BF0F1FE-BFB5-4F36-9C11-671C0846D4DF}" srcOrd="10" destOrd="0" presId="urn:microsoft.com/office/officeart/2008/layout/VerticalCurvedList"/>
    <dgm:cxn modelId="{F346FCF0-B543-4347-A269-C509AF5CDAB6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27C144-6B1E-433A-97A0-2C0FDDA533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#34" csCatId="accent1" phldr="1"/>
      <dgm:spPr/>
      <dgm:t>
        <a:bodyPr/>
        <a:lstStyle/>
        <a:p>
          <a:endParaRPr lang="ru-RU"/>
        </a:p>
      </dgm:t>
    </dgm:pt>
    <dgm:pt modelId="{30721838-7965-4593-A5E7-A1E42937A201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быстро и эффективно работать с любым                           объемом информации</a:t>
          </a:r>
          <a:endParaRPr lang="ru-RU" sz="2000" b="1" dirty="0"/>
        </a:p>
      </dgm:t>
    </dgm:pt>
    <dgm:pt modelId="{4FD6FF1A-0165-4B2F-9CA2-7DFAACBD2AE2}" type="parTrans" cxnId="{ABC59C74-59B3-45A2-8DC4-2FC157601AA2}">
      <dgm:prSet/>
      <dgm:spPr/>
      <dgm:t>
        <a:bodyPr/>
        <a:lstStyle/>
        <a:p>
          <a:endParaRPr lang="ru-RU" sz="2400" b="0"/>
        </a:p>
      </dgm:t>
    </dgm:pt>
    <dgm:pt modelId="{032DD8F0-331D-4423-93AF-8F9BAC00EFCA}" type="sibTrans" cxnId="{ABC59C74-59B3-45A2-8DC4-2FC157601AA2}">
      <dgm:prSet/>
      <dgm:spPr>
        <a:ln>
          <a:noFill/>
        </a:ln>
      </dgm:spPr>
      <dgm:t>
        <a:bodyPr/>
        <a:lstStyle/>
        <a:p>
          <a:endParaRPr lang="ru-RU" sz="2400" b="0"/>
        </a:p>
      </dgm:t>
    </dgm:pt>
    <dgm:pt modelId="{7F990DDA-C38A-404D-B00E-96BB48055005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>
            <a:spcAft>
              <a:spcPts val="0"/>
            </a:spcAft>
          </a:pPr>
          <a:r>
            <a:rPr lang="ru-RU" sz="2000" dirty="0"/>
            <a:t>развивать логическое, ассоциативное, творческое мышление, фантазию </a:t>
          </a:r>
          <a:endParaRPr lang="ru-RU" sz="2000" b="0" dirty="0"/>
        </a:p>
      </dgm:t>
    </dgm:pt>
    <dgm:pt modelId="{3BCC72F9-6609-4987-AC0A-BA93A61C0A36}" type="par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25FB241D-8057-4396-9AD3-BAAC2DF22557}" type="sibTrans" cxnId="{82346107-2524-4BA3-9FB9-FB71010B3ACE}">
      <dgm:prSet/>
      <dgm:spPr/>
      <dgm:t>
        <a:bodyPr/>
        <a:lstStyle/>
        <a:p>
          <a:endParaRPr lang="ru-RU" sz="2400" b="0"/>
        </a:p>
      </dgm:t>
    </dgm:pt>
    <dgm:pt modelId="{0233FC2B-4DC1-44BB-8C26-06E4B60500D3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использовать графические презентации для объяснения собеседникам личной позиции</a:t>
          </a:r>
          <a:endParaRPr lang="ru-RU" sz="2000" b="0" dirty="0"/>
        </a:p>
      </dgm:t>
    </dgm:pt>
    <dgm:pt modelId="{0D2732EB-E7A9-4B94-93E5-A36B7347FB53}" type="par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CF9B44E5-521D-4A7B-AACF-FEE1A7C98490}" type="sibTrans" cxnId="{B5B428C0-B3D6-4DC6-98E4-1193D6DC2EE2}">
      <dgm:prSet/>
      <dgm:spPr/>
      <dgm:t>
        <a:bodyPr/>
        <a:lstStyle/>
        <a:p>
          <a:endParaRPr lang="ru-RU" sz="2400" b="0"/>
        </a:p>
      </dgm:t>
    </dgm:pt>
    <dgm:pt modelId="{9387E7C6-B81B-44F7-AE25-ED2A322F6E89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принимать решения, планировать</a:t>
          </a:r>
          <a:endParaRPr lang="ru-RU" sz="2000" b="0" dirty="0"/>
        </a:p>
      </dgm:t>
    </dgm:pt>
    <dgm:pt modelId="{FCBDF01C-13B1-4C52-8F1D-7C60B1E8561D}" type="parTrans" cxnId="{8BD715B4-39A9-4622-BF79-EEF532B1050C}">
      <dgm:prSet/>
      <dgm:spPr/>
      <dgm:t>
        <a:bodyPr/>
        <a:lstStyle/>
        <a:p>
          <a:endParaRPr lang="ru-RU"/>
        </a:p>
      </dgm:t>
    </dgm:pt>
    <dgm:pt modelId="{3D3A8023-7E20-4DFD-8C44-555ED54A1D7C}" type="sibTrans" cxnId="{8BD715B4-39A9-4622-BF79-EEF532B1050C}">
      <dgm:prSet/>
      <dgm:spPr/>
      <dgm:t>
        <a:bodyPr/>
        <a:lstStyle/>
        <a:p>
          <a:endParaRPr lang="ru-RU"/>
        </a:p>
      </dgm:t>
    </dgm:pt>
    <dgm:pt modelId="{E1776492-B8D1-4CE3-9DB0-110E7643433B}">
      <dgm:prSet phldrT="[Текст]" cust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/>
            <a:t>разрабатывать проекты</a:t>
          </a:r>
          <a:endParaRPr lang="ru-RU" sz="2000" b="0" dirty="0"/>
        </a:p>
      </dgm:t>
    </dgm:pt>
    <dgm:pt modelId="{05E0CA95-D297-4607-8D0D-7A5BADA4CCD2}" type="parTrans" cxnId="{B529B19D-F54C-4F9C-99E7-7D4C5620E07A}">
      <dgm:prSet/>
      <dgm:spPr/>
      <dgm:t>
        <a:bodyPr/>
        <a:lstStyle/>
        <a:p>
          <a:endParaRPr lang="ru-RU"/>
        </a:p>
      </dgm:t>
    </dgm:pt>
    <dgm:pt modelId="{615B6240-F099-4E94-AA1A-6D6C97B9C99A}" type="sibTrans" cxnId="{B529B19D-F54C-4F9C-99E7-7D4C5620E07A}">
      <dgm:prSet/>
      <dgm:spPr/>
      <dgm:t>
        <a:bodyPr/>
        <a:lstStyle/>
        <a:p>
          <a:endParaRPr lang="ru-RU"/>
        </a:p>
      </dgm:t>
    </dgm:pt>
    <dgm:pt modelId="{5F5A4134-1298-4791-9C35-FB1B15CD3B40}" type="pres">
      <dgm:prSet presAssocID="{D527C144-6B1E-433A-97A0-2C0FDDA53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46C29A-AF0A-4703-AA09-B0DD635640BF}" type="pres">
      <dgm:prSet presAssocID="{D527C144-6B1E-433A-97A0-2C0FDDA533CB}" presName="Name1" presStyleCnt="0"/>
      <dgm:spPr/>
    </dgm:pt>
    <dgm:pt modelId="{24A422C2-4127-4356-9A04-1E52BEB0DADC}" type="pres">
      <dgm:prSet presAssocID="{D527C144-6B1E-433A-97A0-2C0FDDA533CB}" presName="cycle" presStyleCnt="0"/>
      <dgm:spPr/>
    </dgm:pt>
    <dgm:pt modelId="{ABA46635-E09E-4299-B7E9-0D16B8B40532}" type="pres">
      <dgm:prSet presAssocID="{D527C144-6B1E-433A-97A0-2C0FDDA533CB}" presName="srcNode" presStyleLbl="node1" presStyleIdx="0" presStyleCnt="5"/>
      <dgm:spPr/>
    </dgm:pt>
    <dgm:pt modelId="{B63192C8-0281-4830-872D-59E96534349B}" type="pres">
      <dgm:prSet presAssocID="{D527C144-6B1E-433A-97A0-2C0FDDA533CB}" presName="conn" presStyleLbl="parChTrans1D2" presStyleIdx="0" presStyleCnt="1"/>
      <dgm:spPr/>
      <dgm:t>
        <a:bodyPr/>
        <a:lstStyle/>
        <a:p>
          <a:endParaRPr lang="ru-RU"/>
        </a:p>
      </dgm:t>
    </dgm:pt>
    <dgm:pt modelId="{091BD2CC-CC78-4B7B-AE92-4417F19A5C8B}" type="pres">
      <dgm:prSet presAssocID="{D527C144-6B1E-433A-97A0-2C0FDDA533CB}" presName="extraNode" presStyleLbl="node1" presStyleIdx="0" presStyleCnt="5"/>
      <dgm:spPr/>
    </dgm:pt>
    <dgm:pt modelId="{0287E54E-5BAF-4204-A531-5B9D3B3DAE5B}" type="pres">
      <dgm:prSet presAssocID="{D527C144-6B1E-433A-97A0-2C0FDDA533CB}" presName="dstNode" presStyleLbl="node1" presStyleIdx="0" presStyleCnt="5"/>
      <dgm:spPr/>
    </dgm:pt>
    <dgm:pt modelId="{4C963AA2-E8E9-43C6-AF24-BD591A4C9348}" type="pres">
      <dgm:prSet presAssocID="{30721838-7965-4593-A5E7-A1E42937A201}" presName="text_1" presStyleLbl="node1" presStyleIdx="0" presStyleCnt="5" custScaleX="101551" custScaleY="118971" custLinFactNeighborY="39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3CB5E-B1F8-40E3-8FB7-34A7E1474E48}" type="pres">
      <dgm:prSet presAssocID="{30721838-7965-4593-A5E7-A1E42937A201}" presName="accent_1" presStyleCnt="0"/>
      <dgm:spPr/>
    </dgm:pt>
    <dgm:pt modelId="{91DD297D-CE41-41CE-875B-E29B52FA2A46}" type="pres">
      <dgm:prSet presAssocID="{30721838-7965-4593-A5E7-A1E42937A201}" presName="accentRepeatNode" presStyleLbl="solidFgAcc1" presStyleIdx="0" presStyleCnt="5" custLinFactNeighborX="-4505" custLinFactNeighborY="319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3BC685-C22F-43C2-83A2-6D2E157B9D85}" type="pres">
      <dgm:prSet presAssocID="{7F990DDA-C38A-404D-B00E-96BB48055005}" presName="text_2" presStyleLbl="node1" presStyleIdx="1" presStyleCnt="5" custScaleX="101496" custScaleY="114903" custLinFactNeighborX="193" custLinFactNeighborY="3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C95AB-58AB-4910-B33C-3F234C999263}" type="pres">
      <dgm:prSet presAssocID="{7F990DDA-C38A-404D-B00E-96BB48055005}" presName="accent_2" presStyleCnt="0"/>
      <dgm:spPr/>
    </dgm:pt>
    <dgm:pt modelId="{F13B4E5E-379B-45E0-A4A4-68174D4DA4A1}" type="pres">
      <dgm:prSet presAssocID="{7F990DDA-C38A-404D-B00E-96BB48055005}" presName="accentRepeatNode" presStyleLbl="solidFgAcc1" presStyleIdx="1" presStyleCnt="5" custScaleX="102813" custScaleY="95443" custLinFactNeighborX="-18320" custLinFactNeighborY="300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E5D981-5168-4911-9C77-92D419C5A109}" type="pres">
      <dgm:prSet presAssocID="{0233FC2B-4DC1-44BB-8C26-06E4B60500D3}" presName="text_3" presStyleLbl="node1" presStyleIdx="2" presStyleCnt="5" custScaleX="99806" custScaleY="117131" custLinFactNeighborX="864" custLinFactNeighborY="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E877-59B5-4953-8409-0CB2B6569706}" type="pres">
      <dgm:prSet presAssocID="{0233FC2B-4DC1-44BB-8C26-06E4B60500D3}" presName="accent_3" presStyleCnt="0"/>
      <dgm:spPr/>
    </dgm:pt>
    <dgm:pt modelId="{54E1C2C1-CD0B-458E-B549-FB8FE39EE7B2}" type="pres">
      <dgm:prSet presAssocID="{0233FC2B-4DC1-44BB-8C26-06E4B60500D3}" presName="accentRepeatNode" presStyleLbl="solidFgAcc1" presStyleIdx="2" presStyleCnt="5" custLinFactNeighborX="-2509" custLinFactNeighborY="244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82EC0F-BA74-4355-BD8D-8A69B96C69E8}" type="pres">
      <dgm:prSet presAssocID="{9387E7C6-B81B-44F7-AE25-ED2A322F6E89}" presName="text_4" presStyleLbl="node1" presStyleIdx="3" presStyleCnt="5" custScaleX="101124" custScaleY="115915" custLinFactNeighborX="193" custLinFactNeighborY="2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24DF-305F-4276-B984-6CD0D4BEEE89}" type="pres">
      <dgm:prSet presAssocID="{9387E7C6-B81B-44F7-AE25-ED2A322F6E89}" presName="accent_4" presStyleCnt="0"/>
      <dgm:spPr/>
    </dgm:pt>
    <dgm:pt modelId="{8775AD42-896C-430F-BD18-DF36C9B9251E}" type="pres">
      <dgm:prSet presAssocID="{9387E7C6-B81B-44F7-AE25-ED2A322F6E89}" presName="accentRepeatNode" presStyleLbl="solidFgAcc1" presStyleIdx="3" presStyleCnt="5" custLinFactNeighborX="-17964" custLinFactNeighborY="1659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DD161B-A061-4B0D-90FA-93EBD3D26568}" type="pres">
      <dgm:prSet presAssocID="{E1776492-B8D1-4CE3-9DB0-110E7643433B}" presName="text_5" presStyleLbl="node1" presStyleIdx="4" presStyleCnt="5" custScaleY="123014" custLinFactNeighborX="549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0F1FE-BFB5-4F36-9C11-671C0846D4DF}" type="pres">
      <dgm:prSet presAssocID="{E1776492-B8D1-4CE3-9DB0-110E7643433B}" presName="accent_5" presStyleCnt="0"/>
      <dgm:spPr/>
    </dgm:pt>
    <dgm:pt modelId="{C74F7745-4777-48FD-9027-7A0A87C4D5CB}" type="pres">
      <dgm:prSet presAssocID="{E1776492-B8D1-4CE3-9DB0-110E7643433B}" presName="accentRepeatNode" presStyleLbl="solidFgAcc1" presStyleIdx="4" presStyleCnt="5" custLinFactNeighborY="1601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50ACB61-9398-4174-98C3-31BF7470FA8E}" type="presOf" srcId="{7F990DDA-C38A-404D-B00E-96BB48055005}" destId="{023BC685-C22F-43C2-83A2-6D2E157B9D85}" srcOrd="0" destOrd="0" presId="urn:microsoft.com/office/officeart/2008/layout/VerticalCurvedList"/>
    <dgm:cxn modelId="{D4FA94E3-25A9-430A-980B-530AFBA0F28C}" type="presOf" srcId="{D527C144-6B1E-433A-97A0-2C0FDDA533CB}" destId="{5F5A4134-1298-4791-9C35-FB1B15CD3B40}" srcOrd="0" destOrd="0" presId="urn:microsoft.com/office/officeart/2008/layout/VerticalCurvedList"/>
    <dgm:cxn modelId="{82346107-2524-4BA3-9FB9-FB71010B3ACE}" srcId="{D527C144-6B1E-433A-97A0-2C0FDDA533CB}" destId="{7F990DDA-C38A-404D-B00E-96BB48055005}" srcOrd="1" destOrd="0" parTransId="{3BCC72F9-6609-4987-AC0A-BA93A61C0A36}" sibTransId="{25FB241D-8057-4396-9AD3-BAAC2DF22557}"/>
    <dgm:cxn modelId="{8BD715B4-39A9-4622-BF79-EEF532B1050C}" srcId="{D527C144-6B1E-433A-97A0-2C0FDDA533CB}" destId="{9387E7C6-B81B-44F7-AE25-ED2A322F6E89}" srcOrd="3" destOrd="0" parTransId="{FCBDF01C-13B1-4C52-8F1D-7C60B1E8561D}" sibTransId="{3D3A8023-7E20-4DFD-8C44-555ED54A1D7C}"/>
    <dgm:cxn modelId="{16D0E4F7-3E5F-43C7-A118-50A971622192}" type="presOf" srcId="{30721838-7965-4593-A5E7-A1E42937A201}" destId="{4C963AA2-E8E9-43C6-AF24-BD591A4C9348}" srcOrd="0" destOrd="0" presId="urn:microsoft.com/office/officeart/2008/layout/VerticalCurvedList"/>
    <dgm:cxn modelId="{01E16FD0-E2F9-4783-BA0E-86491A642775}" type="presOf" srcId="{0233FC2B-4DC1-44BB-8C26-06E4B60500D3}" destId="{FAE5D981-5168-4911-9C77-92D419C5A109}" srcOrd="0" destOrd="0" presId="urn:microsoft.com/office/officeart/2008/layout/VerticalCurvedList"/>
    <dgm:cxn modelId="{A7A3B958-1909-4525-8B41-A63B0D510352}" type="presOf" srcId="{9387E7C6-B81B-44F7-AE25-ED2A322F6E89}" destId="{9F82EC0F-BA74-4355-BD8D-8A69B96C69E8}" srcOrd="0" destOrd="0" presId="urn:microsoft.com/office/officeart/2008/layout/VerticalCurvedList"/>
    <dgm:cxn modelId="{B529B19D-F54C-4F9C-99E7-7D4C5620E07A}" srcId="{D527C144-6B1E-433A-97A0-2C0FDDA533CB}" destId="{E1776492-B8D1-4CE3-9DB0-110E7643433B}" srcOrd="4" destOrd="0" parTransId="{05E0CA95-D297-4607-8D0D-7A5BADA4CCD2}" sibTransId="{615B6240-F099-4E94-AA1A-6D6C97B9C99A}"/>
    <dgm:cxn modelId="{7C30F7CA-6BA7-4274-8FF8-1ADDD690B5AB}" type="presOf" srcId="{032DD8F0-331D-4423-93AF-8F9BAC00EFCA}" destId="{B63192C8-0281-4830-872D-59E96534349B}" srcOrd="0" destOrd="0" presId="urn:microsoft.com/office/officeart/2008/layout/VerticalCurvedList"/>
    <dgm:cxn modelId="{B5B428C0-B3D6-4DC6-98E4-1193D6DC2EE2}" srcId="{D527C144-6B1E-433A-97A0-2C0FDDA533CB}" destId="{0233FC2B-4DC1-44BB-8C26-06E4B60500D3}" srcOrd="2" destOrd="0" parTransId="{0D2732EB-E7A9-4B94-93E5-A36B7347FB53}" sibTransId="{CF9B44E5-521D-4A7B-AACF-FEE1A7C98490}"/>
    <dgm:cxn modelId="{74991993-D4AA-43DF-9877-CD87F5F97098}" type="presOf" srcId="{E1776492-B8D1-4CE3-9DB0-110E7643433B}" destId="{1CDD161B-A061-4B0D-90FA-93EBD3D26568}" srcOrd="0" destOrd="0" presId="urn:microsoft.com/office/officeart/2008/layout/VerticalCurvedList"/>
    <dgm:cxn modelId="{ABC59C74-59B3-45A2-8DC4-2FC157601AA2}" srcId="{D527C144-6B1E-433A-97A0-2C0FDDA533CB}" destId="{30721838-7965-4593-A5E7-A1E42937A201}" srcOrd="0" destOrd="0" parTransId="{4FD6FF1A-0165-4B2F-9CA2-7DFAACBD2AE2}" sibTransId="{032DD8F0-331D-4423-93AF-8F9BAC00EFCA}"/>
    <dgm:cxn modelId="{6FD90F4B-92F8-4582-A3FA-5E2E3AC910B1}" type="presParOf" srcId="{5F5A4134-1298-4791-9C35-FB1B15CD3B40}" destId="{B346C29A-AF0A-4703-AA09-B0DD635640BF}" srcOrd="0" destOrd="0" presId="urn:microsoft.com/office/officeart/2008/layout/VerticalCurvedList"/>
    <dgm:cxn modelId="{8924AEDE-FB85-4B24-8383-6603E6A95255}" type="presParOf" srcId="{B346C29A-AF0A-4703-AA09-B0DD635640BF}" destId="{24A422C2-4127-4356-9A04-1E52BEB0DADC}" srcOrd="0" destOrd="0" presId="urn:microsoft.com/office/officeart/2008/layout/VerticalCurvedList"/>
    <dgm:cxn modelId="{14A5E8CB-D013-4E94-BB45-70D6CF6DD6D8}" type="presParOf" srcId="{24A422C2-4127-4356-9A04-1E52BEB0DADC}" destId="{ABA46635-E09E-4299-B7E9-0D16B8B40532}" srcOrd="0" destOrd="0" presId="urn:microsoft.com/office/officeart/2008/layout/VerticalCurvedList"/>
    <dgm:cxn modelId="{BB2C8871-5551-4BBD-8F72-ACA29FB3FE4D}" type="presParOf" srcId="{24A422C2-4127-4356-9A04-1E52BEB0DADC}" destId="{B63192C8-0281-4830-872D-59E96534349B}" srcOrd="1" destOrd="0" presId="urn:microsoft.com/office/officeart/2008/layout/VerticalCurvedList"/>
    <dgm:cxn modelId="{86F9EB99-EC91-44B3-9BDC-B190F8AC116F}" type="presParOf" srcId="{24A422C2-4127-4356-9A04-1E52BEB0DADC}" destId="{091BD2CC-CC78-4B7B-AE92-4417F19A5C8B}" srcOrd="2" destOrd="0" presId="urn:microsoft.com/office/officeart/2008/layout/VerticalCurvedList"/>
    <dgm:cxn modelId="{CBDFCEDC-56E6-4B44-86D4-2E35831C6424}" type="presParOf" srcId="{24A422C2-4127-4356-9A04-1E52BEB0DADC}" destId="{0287E54E-5BAF-4204-A531-5B9D3B3DAE5B}" srcOrd="3" destOrd="0" presId="urn:microsoft.com/office/officeart/2008/layout/VerticalCurvedList"/>
    <dgm:cxn modelId="{AD3D07DE-59A8-4E92-BE6D-28CFE2B6FBA0}" type="presParOf" srcId="{B346C29A-AF0A-4703-AA09-B0DD635640BF}" destId="{4C963AA2-E8E9-43C6-AF24-BD591A4C9348}" srcOrd="1" destOrd="0" presId="urn:microsoft.com/office/officeart/2008/layout/VerticalCurvedList"/>
    <dgm:cxn modelId="{2FD0908C-D4FF-4DCC-A03A-8DB52392A21C}" type="presParOf" srcId="{B346C29A-AF0A-4703-AA09-B0DD635640BF}" destId="{B503CB5E-B1F8-40E3-8FB7-34A7E1474E48}" srcOrd="2" destOrd="0" presId="urn:microsoft.com/office/officeart/2008/layout/VerticalCurvedList"/>
    <dgm:cxn modelId="{B9096287-AB9D-4810-A9D8-0143E7763A29}" type="presParOf" srcId="{B503CB5E-B1F8-40E3-8FB7-34A7E1474E48}" destId="{91DD297D-CE41-41CE-875B-E29B52FA2A46}" srcOrd="0" destOrd="0" presId="urn:microsoft.com/office/officeart/2008/layout/VerticalCurvedList"/>
    <dgm:cxn modelId="{67F56A1A-CCD8-40A6-B156-F865D2758A63}" type="presParOf" srcId="{B346C29A-AF0A-4703-AA09-B0DD635640BF}" destId="{023BC685-C22F-43C2-83A2-6D2E157B9D85}" srcOrd="3" destOrd="0" presId="urn:microsoft.com/office/officeart/2008/layout/VerticalCurvedList"/>
    <dgm:cxn modelId="{DBC48288-E1F1-4B7C-A5B5-51CF6BE1E5D3}" type="presParOf" srcId="{B346C29A-AF0A-4703-AA09-B0DD635640BF}" destId="{AB8C95AB-58AB-4910-B33C-3F234C999263}" srcOrd="4" destOrd="0" presId="urn:microsoft.com/office/officeart/2008/layout/VerticalCurvedList"/>
    <dgm:cxn modelId="{2586FE69-6057-4614-A0FE-C309D270EA0E}" type="presParOf" srcId="{AB8C95AB-58AB-4910-B33C-3F234C999263}" destId="{F13B4E5E-379B-45E0-A4A4-68174D4DA4A1}" srcOrd="0" destOrd="0" presId="urn:microsoft.com/office/officeart/2008/layout/VerticalCurvedList"/>
    <dgm:cxn modelId="{A8E23974-D81D-495C-891C-0F7F1EC9233B}" type="presParOf" srcId="{B346C29A-AF0A-4703-AA09-B0DD635640BF}" destId="{FAE5D981-5168-4911-9C77-92D419C5A109}" srcOrd="5" destOrd="0" presId="urn:microsoft.com/office/officeart/2008/layout/VerticalCurvedList"/>
    <dgm:cxn modelId="{B662A949-3A20-47E3-B2CA-761F9217AFD0}" type="presParOf" srcId="{B346C29A-AF0A-4703-AA09-B0DD635640BF}" destId="{E23BE877-59B5-4953-8409-0CB2B6569706}" srcOrd="6" destOrd="0" presId="urn:microsoft.com/office/officeart/2008/layout/VerticalCurvedList"/>
    <dgm:cxn modelId="{4E20D41A-E9DF-4D42-8CF8-937A33F7FD39}" type="presParOf" srcId="{E23BE877-59B5-4953-8409-0CB2B6569706}" destId="{54E1C2C1-CD0B-458E-B549-FB8FE39EE7B2}" srcOrd="0" destOrd="0" presId="urn:microsoft.com/office/officeart/2008/layout/VerticalCurvedList"/>
    <dgm:cxn modelId="{37BB6C37-B88D-413E-A10B-43D611C8D7E8}" type="presParOf" srcId="{B346C29A-AF0A-4703-AA09-B0DD635640BF}" destId="{9F82EC0F-BA74-4355-BD8D-8A69B96C69E8}" srcOrd="7" destOrd="0" presId="urn:microsoft.com/office/officeart/2008/layout/VerticalCurvedList"/>
    <dgm:cxn modelId="{02C105BD-4F37-40BF-95AC-7C34934962A1}" type="presParOf" srcId="{B346C29A-AF0A-4703-AA09-B0DD635640BF}" destId="{FFB624DF-305F-4276-B984-6CD0D4BEEE89}" srcOrd="8" destOrd="0" presId="urn:microsoft.com/office/officeart/2008/layout/VerticalCurvedList"/>
    <dgm:cxn modelId="{42A04278-0B7B-4184-B135-3292319A3838}" type="presParOf" srcId="{FFB624DF-305F-4276-B984-6CD0D4BEEE89}" destId="{8775AD42-896C-430F-BD18-DF36C9B9251E}" srcOrd="0" destOrd="0" presId="urn:microsoft.com/office/officeart/2008/layout/VerticalCurvedList"/>
    <dgm:cxn modelId="{B192FFB2-AE69-4B81-8B69-620FF868A992}" type="presParOf" srcId="{B346C29A-AF0A-4703-AA09-B0DD635640BF}" destId="{1CDD161B-A061-4B0D-90FA-93EBD3D26568}" srcOrd="9" destOrd="0" presId="urn:microsoft.com/office/officeart/2008/layout/VerticalCurvedList"/>
    <dgm:cxn modelId="{A536C782-E911-40B3-B09E-14B13B97A195}" type="presParOf" srcId="{B346C29A-AF0A-4703-AA09-B0DD635640BF}" destId="{7BF0F1FE-BFB5-4F36-9C11-671C0846D4DF}" srcOrd="10" destOrd="0" presId="urn:microsoft.com/office/officeart/2008/layout/VerticalCurvedList"/>
    <dgm:cxn modelId="{F569A72C-BE2E-4781-A80E-7136955A9FDB}" type="presParOf" srcId="{7BF0F1FE-BFB5-4F36-9C11-671C0846D4DF}" destId="{C74F7745-4777-48FD-9027-7A0A87C4D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B0AFE1-05AE-465B-AFC0-63A089754FD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EB72B86-7C27-478E-96CB-F8120002D7D9}">
      <dgm:prSet phldrT="[Текст]" custT="1"/>
      <dgm:spPr/>
      <dgm:t>
        <a:bodyPr/>
        <a:lstStyle/>
        <a:p>
          <a:r>
            <a:rPr lang="ru-RU" sz="2400" b="1" dirty="0" err="1"/>
            <a:t>скрайбинг</a:t>
          </a:r>
          <a:endParaRPr lang="ru-RU" sz="2400" b="1" dirty="0"/>
        </a:p>
      </dgm:t>
    </dgm:pt>
    <dgm:pt modelId="{A65EF24B-1818-427D-9D0C-1E800FCD2292}" type="parTrans" cxnId="{A2610C64-7862-4154-AA99-F327D8E74D27}">
      <dgm:prSet/>
      <dgm:spPr/>
      <dgm:t>
        <a:bodyPr/>
        <a:lstStyle/>
        <a:p>
          <a:endParaRPr lang="ru-RU"/>
        </a:p>
      </dgm:t>
    </dgm:pt>
    <dgm:pt modelId="{AD2F37B4-061C-4C30-AACD-C5C0D0DE9FE2}" type="sibTrans" cxnId="{A2610C64-7862-4154-AA99-F327D8E74D27}">
      <dgm:prSet/>
      <dgm:spPr/>
      <dgm:t>
        <a:bodyPr/>
        <a:lstStyle/>
        <a:p>
          <a:endParaRPr lang="ru-RU"/>
        </a:p>
      </dgm:t>
    </dgm:pt>
    <dgm:pt modelId="{4A017BB0-F1A6-482D-93CB-7C4C98FA7840}">
      <dgm:prSet phldrT="[Текст]"/>
      <dgm:spPr/>
      <dgm:t>
        <a:bodyPr/>
        <a:lstStyle/>
        <a:p>
          <a:r>
            <a:rPr lang="ru-RU" b="1" dirty="0" err="1"/>
            <a:t>видеоскрайбинг</a:t>
          </a:r>
          <a:endParaRPr lang="ru-RU" b="1" dirty="0"/>
        </a:p>
      </dgm:t>
    </dgm:pt>
    <dgm:pt modelId="{68028199-7FD2-4304-9C60-19E7B526A349}" type="parTrans" cxnId="{E18936BA-3E04-4810-9C7F-25078F51D12A}">
      <dgm:prSet/>
      <dgm:spPr/>
      <dgm:t>
        <a:bodyPr/>
        <a:lstStyle/>
        <a:p>
          <a:endParaRPr lang="ru-RU"/>
        </a:p>
      </dgm:t>
    </dgm:pt>
    <dgm:pt modelId="{C1A3611A-2A2E-4400-909C-F52BC5563700}" type="sibTrans" cxnId="{E18936BA-3E04-4810-9C7F-25078F51D12A}">
      <dgm:prSet/>
      <dgm:spPr/>
      <dgm:t>
        <a:bodyPr/>
        <a:lstStyle/>
        <a:p>
          <a:endParaRPr lang="ru-RU"/>
        </a:p>
      </dgm:t>
    </dgm:pt>
    <dgm:pt modelId="{7AA05BA1-135B-45B5-A495-D25D30C0A4EF}">
      <dgm:prSet phldrT="[Текст]"/>
      <dgm:spPr/>
      <dgm:t>
        <a:bodyPr/>
        <a:lstStyle/>
        <a:p>
          <a:r>
            <a:rPr lang="ru-RU" b="1" dirty="0"/>
            <a:t>рисованный</a:t>
          </a:r>
        </a:p>
      </dgm:t>
    </dgm:pt>
    <dgm:pt modelId="{7A26AA6D-3AAD-4A23-95EA-AD505831D42A}" type="parTrans" cxnId="{154E62E8-C9BF-4B94-9E50-AC3E48D9E3F5}">
      <dgm:prSet/>
      <dgm:spPr/>
      <dgm:t>
        <a:bodyPr/>
        <a:lstStyle/>
        <a:p>
          <a:endParaRPr lang="ru-RU"/>
        </a:p>
      </dgm:t>
    </dgm:pt>
    <dgm:pt modelId="{080EB389-EB28-4C03-9603-93DC2401F58D}" type="sibTrans" cxnId="{154E62E8-C9BF-4B94-9E50-AC3E48D9E3F5}">
      <dgm:prSet/>
      <dgm:spPr/>
      <dgm:t>
        <a:bodyPr/>
        <a:lstStyle/>
        <a:p>
          <a:endParaRPr lang="ru-RU"/>
        </a:p>
      </dgm:t>
    </dgm:pt>
    <dgm:pt modelId="{2021A70D-ECAB-4B88-AD2D-2C3ADDAF4E2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3200" b="1" dirty="0" err="1"/>
            <a:t>аппли-кация</a:t>
          </a:r>
          <a:endParaRPr lang="ru-RU" sz="3200" b="1" dirty="0"/>
        </a:p>
      </dgm:t>
    </dgm:pt>
    <dgm:pt modelId="{0FAFE9B6-9166-41AC-ACB9-F008B4DF7098}" type="parTrans" cxnId="{10E28356-C4AA-411A-8BAF-98D083248EB3}">
      <dgm:prSet/>
      <dgm:spPr/>
      <dgm:t>
        <a:bodyPr/>
        <a:lstStyle/>
        <a:p>
          <a:endParaRPr lang="ru-RU"/>
        </a:p>
      </dgm:t>
    </dgm:pt>
    <dgm:pt modelId="{0EAE7C13-A796-4401-B3EF-F7B900BBE972}" type="sibTrans" cxnId="{10E28356-C4AA-411A-8BAF-98D083248EB3}">
      <dgm:prSet/>
      <dgm:spPr/>
      <dgm:t>
        <a:bodyPr/>
        <a:lstStyle/>
        <a:p>
          <a:endParaRPr lang="ru-RU"/>
        </a:p>
      </dgm:t>
    </dgm:pt>
    <dgm:pt modelId="{C092E1AE-1934-4A36-A780-AE16FC095212}">
      <dgm:prSet phldrT="[Текст]" custT="1"/>
      <dgm:spPr>
        <a:solidFill>
          <a:srgbClr val="FFE1E1">
            <a:alpha val="89804"/>
          </a:srgbClr>
        </a:solidFill>
        <a:ln w="34925">
          <a:solidFill>
            <a:srgbClr val="FF0000"/>
          </a:solidFill>
        </a:ln>
      </dgm:spPr>
      <dgm:t>
        <a:bodyPr/>
        <a:lstStyle/>
        <a:p>
          <a:r>
            <a:rPr lang="ru-RU" sz="3200" b="1" dirty="0" err="1"/>
            <a:t>фасили</a:t>
          </a:r>
          <a:r>
            <a:rPr lang="ru-RU" sz="3200" b="1" dirty="0"/>
            <a:t>-</a:t>
          </a:r>
        </a:p>
        <a:p>
          <a:r>
            <a:rPr lang="ru-RU" sz="3200" b="1" dirty="0" err="1"/>
            <a:t>тация</a:t>
          </a:r>
          <a:endParaRPr lang="ru-RU" sz="3200" b="1" dirty="0"/>
        </a:p>
      </dgm:t>
    </dgm:pt>
    <dgm:pt modelId="{B6AD05DF-37BE-4A6C-A5B9-2FC94760AE8B}" type="parTrans" cxnId="{BE365AF6-75CD-4973-95DE-A93D5DE24AC8}">
      <dgm:prSet/>
      <dgm:spPr/>
      <dgm:t>
        <a:bodyPr/>
        <a:lstStyle/>
        <a:p>
          <a:endParaRPr lang="ru-RU"/>
        </a:p>
      </dgm:t>
    </dgm:pt>
    <dgm:pt modelId="{3CC6E12A-9F13-4CB7-9E24-E3ECDA4C3249}" type="sibTrans" cxnId="{BE365AF6-75CD-4973-95DE-A93D5DE24AC8}">
      <dgm:prSet/>
      <dgm:spPr/>
      <dgm:t>
        <a:bodyPr/>
        <a:lstStyle/>
        <a:p>
          <a:endParaRPr lang="ru-RU"/>
        </a:p>
      </dgm:t>
    </dgm:pt>
    <dgm:pt modelId="{72D938E9-0F9F-4562-B8DF-34819CA6321C}">
      <dgm:prSet custT="1"/>
      <dgm:spPr>
        <a:solidFill>
          <a:schemeClr val="accent1">
            <a:lumMod val="20000"/>
            <a:lumOff val="80000"/>
            <a:alpha val="90000"/>
          </a:schemeClr>
        </a:solidFill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3200" b="1" dirty="0"/>
            <a:t>магнит-</a:t>
          </a:r>
          <a:r>
            <a:rPr lang="ru-RU" sz="3200" b="1" dirty="0" err="1"/>
            <a:t>ный</a:t>
          </a:r>
          <a:endParaRPr lang="ru-RU" sz="3200" b="1" dirty="0"/>
        </a:p>
      </dgm:t>
    </dgm:pt>
    <dgm:pt modelId="{EBFD616A-482B-4009-BB9A-E6FF6FC4FAF6}" type="parTrans" cxnId="{D4861430-AB31-401D-A044-A1FE81B236B0}">
      <dgm:prSet/>
      <dgm:spPr/>
      <dgm:t>
        <a:bodyPr/>
        <a:lstStyle/>
        <a:p>
          <a:endParaRPr lang="ru-RU"/>
        </a:p>
      </dgm:t>
    </dgm:pt>
    <dgm:pt modelId="{6A793812-2824-49DA-97F6-264C52C0CEE1}" type="sibTrans" cxnId="{D4861430-AB31-401D-A044-A1FE81B236B0}">
      <dgm:prSet/>
      <dgm:spPr/>
      <dgm:t>
        <a:bodyPr/>
        <a:lstStyle/>
        <a:p>
          <a:endParaRPr lang="ru-RU"/>
        </a:p>
      </dgm:t>
    </dgm:pt>
    <dgm:pt modelId="{A282B469-DDCB-4148-8482-1B6695DFB492}">
      <dgm:prSet/>
      <dgm:spPr/>
      <dgm:t>
        <a:bodyPr/>
        <a:lstStyle/>
        <a:p>
          <a:r>
            <a:rPr lang="ru-RU" b="1" dirty="0"/>
            <a:t>компьютерный</a:t>
          </a:r>
        </a:p>
      </dgm:t>
    </dgm:pt>
    <dgm:pt modelId="{F6D1E17F-6172-4A0E-8F6C-FBDB58CCEA08}" type="parTrans" cxnId="{17CDE823-DA1B-4706-8282-DEA49CC481B3}">
      <dgm:prSet/>
      <dgm:spPr/>
      <dgm:t>
        <a:bodyPr/>
        <a:lstStyle/>
        <a:p>
          <a:endParaRPr lang="ru-RU"/>
        </a:p>
      </dgm:t>
    </dgm:pt>
    <dgm:pt modelId="{FE599EC1-42C7-416D-B041-230E801826D0}" type="sibTrans" cxnId="{17CDE823-DA1B-4706-8282-DEA49CC481B3}">
      <dgm:prSet/>
      <dgm:spPr/>
      <dgm:t>
        <a:bodyPr/>
        <a:lstStyle/>
        <a:p>
          <a:endParaRPr lang="ru-RU"/>
        </a:p>
      </dgm:t>
    </dgm:pt>
    <dgm:pt modelId="{6F657BF1-659C-4123-B85A-9C7EC9502B98}" type="pres">
      <dgm:prSet presAssocID="{CDB0AFE1-05AE-465B-AFC0-63A089754F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26A2FA-0A69-4271-AEA4-4E5503EB81F6}" type="pres">
      <dgm:prSet presAssocID="{3EB72B86-7C27-478E-96CB-F8120002D7D9}" presName="hierRoot1" presStyleCnt="0"/>
      <dgm:spPr/>
    </dgm:pt>
    <dgm:pt modelId="{26F5CF02-1A10-4C43-BCA5-6D4923DC92BA}" type="pres">
      <dgm:prSet presAssocID="{3EB72B86-7C27-478E-96CB-F8120002D7D9}" presName="composite" presStyleCnt="0"/>
      <dgm:spPr/>
    </dgm:pt>
    <dgm:pt modelId="{11D041ED-0F87-4503-A24C-4F5735E3E53F}" type="pres">
      <dgm:prSet presAssocID="{3EB72B86-7C27-478E-96CB-F8120002D7D9}" presName="background" presStyleLbl="node0" presStyleIdx="0" presStyleCnt="1"/>
      <dgm:spPr/>
    </dgm:pt>
    <dgm:pt modelId="{76457C34-BB11-4B3E-8F78-E7FF1920FF18}" type="pres">
      <dgm:prSet presAssocID="{3EB72B86-7C27-478E-96CB-F8120002D7D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05ACAE-0BA5-4291-9FE6-5D0559E86712}" type="pres">
      <dgm:prSet presAssocID="{3EB72B86-7C27-478E-96CB-F8120002D7D9}" presName="hierChild2" presStyleCnt="0"/>
      <dgm:spPr/>
    </dgm:pt>
    <dgm:pt modelId="{5396698B-F183-45A5-9A20-371256366F38}" type="pres">
      <dgm:prSet presAssocID="{68028199-7FD2-4304-9C60-19E7B526A34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7CF5A1C-9576-4D67-A8D6-A6E7E0F66F77}" type="pres">
      <dgm:prSet presAssocID="{4A017BB0-F1A6-482D-93CB-7C4C98FA7840}" presName="hierRoot2" presStyleCnt="0"/>
      <dgm:spPr/>
    </dgm:pt>
    <dgm:pt modelId="{53FA9168-D331-4E9D-B27C-55847E7E269F}" type="pres">
      <dgm:prSet presAssocID="{4A017BB0-F1A6-482D-93CB-7C4C98FA7840}" presName="composite2" presStyleCnt="0"/>
      <dgm:spPr/>
    </dgm:pt>
    <dgm:pt modelId="{9326B985-6146-4144-B8AC-50995491C51F}" type="pres">
      <dgm:prSet presAssocID="{4A017BB0-F1A6-482D-93CB-7C4C98FA7840}" presName="background2" presStyleLbl="node2" presStyleIdx="0" presStyleCnt="2"/>
      <dgm:spPr/>
    </dgm:pt>
    <dgm:pt modelId="{7E711E36-57D9-42D3-BEAC-3B5F87353C80}" type="pres">
      <dgm:prSet presAssocID="{4A017BB0-F1A6-482D-93CB-7C4C98FA784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07A702-70DD-4470-A20A-6245BDECE5F3}" type="pres">
      <dgm:prSet presAssocID="{4A017BB0-F1A6-482D-93CB-7C4C98FA7840}" presName="hierChild3" presStyleCnt="0"/>
      <dgm:spPr/>
    </dgm:pt>
    <dgm:pt modelId="{6EE1C6B1-BF1D-4346-8CDC-4125E44EE5AE}" type="pres">
      <dgm:prSet presAssocID="{7A26AA6D-3AAD-4A23-95EA-AD505831D42A}" presName="Name17" presStyleLbl="parChTrans1D3" presStyleIdx="0" presStyleCnt="4"/>
      <dgm:spPr/>
      <dgm:t>
        <a:bodyPr/>
        <a:lstStyle/>
        <a:p>
          <a:endParaRPr lang="ru-RU"/>
        </a:p>
      </dgm:t>
    </dgm:pt>
    <dgm:pt modelId="{D83C996E-D72C-476E-9FD2-CCE67D4EBD87}" type="pres">
      <dgm:prSet presAssocID="{7AA05BA1-135B-45B5-A495-D25D30C0A4EF}" presName="hierRoot3" presStyleCnt="0"/>
      <dgm:spPr/>
    </dgm:pt>
    <dgm:pt modelId="{9B5E2D67-195D-4E6A-B9EC-08EA87DEEC23}" type="pres">
      <dgm:prSet presAssocID="{7AA05BA1-135B-45B5-A495-D25D30C0A4EF}" presName="composite3" presStyleCnt="0"/>
      <dgm:spPr/>
    </dgm:pt>
    <dgm:pt modelId="{E4A848DB-3EAA-4AD1-9212-5E900B39FF18}" type="pres">
      <dgm:prSet presAssocID="{7AA05BA1-135B-45B5-A495-D25D30C0A4EF}" presName="background3" presStyleLbl="node3" presStyleIdx="0" presStyleCnt="4"/>
      <dgm:spPr/>
    </dgm:pt>
    <dgm:pt modelId="{8B4BFE28-A51C-419E-A812-CD26BAF02FDD}" type="pres">
      <dgm:prSet presAssocID="{7AA05BA1-135B-45B5-A495-D25D30C0A4EF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96C708-F7E1-4D70-9AED-A854C46506CE}" type="pres">
      <dgm:prSet presAssocID="{7AA05BA1-135B-45B5-A495-D25D30C0A4EF}" presName="hierChild4" presStyleCnt="0"/>
      <dgm:spPr/>
    </dgm:pt>
    <dgm:pt modelId="{40AF204F-A6BA-4A40-9578-F66A3F85446F}" type="pres">
      <dgm:prSet presAssocID="{0FAFE9B6-9166-41AC-ACB9-F008B4DF7098}" presName="Name17" presStyleLbl="parChTrans1D3" presStyleIdx="1" presStyleCnt="4"/>
      <dgm:spPr/>
      <dgm:t>
        <a:bodyPr/>
        <a:lstStyle/>
        <a:p>
          <a:endParaRPr lang="ru-RU"/>
        </a:p>
      </dgm:t>
    </dgm:pt>
    <dgm:pt modelId="{CDAD75BB-96A0-40CD-B6C5-FFC2780D9416}" type="pres">
      <dgm:prSet presAssocID="{2021A70D-ECAB-4B88-AD2D-2C3ADDAF4E26}" presName="hierRoot3" presStyleCnt="0"/>
      <dgm:spPr/>
    </dgm:pt>
    <dgm:pt modelId="{A1FC4B17-2CCC-43F6-918E-92BAF5E6973C}" type="pres">
      <dgm:prSet presAssocID="{2021A70D-ECAB-4B88-AD2D-2C3ADDAF4E26}" presName="composite3" presStyleCnt="0"/>
      <dgm:spPr/>
    </dgm:pt>
    <dgm:pt modelId="{B1BA2057-49FE-46F4-8C0D-17A130DCD408}" type="pres">
      <dgm:prSet presAssocID="{2021A70D-ECAB-4B88-AD2D-2C3ADDAF4E26}" presName="background3" presStyleLbl="node3" presStyleIdx="1" presStyleCnt="4"/>
      <dgm:spPr/>
    </dgm:pt>
    <dgm:pt modelId="{A703EB0C-7E32-4832-A2BB-8889E423F205}" type="pres">
      <dgm:prSet presAssocID="{2021A70D-ECAB-4B88-AD2D-2C3ADDAF4E26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0F974A-A5A3-4A17-AEC3-D369F4A38717}" type="pres">
      <dgm:prSet presAssocID="{2021A70D-ECAB-4B88-AD2D-2C3ADDAF4E26}" presName="hierChild4" presStyleCnt="0"/>
      <dgm:spPr/>
    </dgm:pt>
    <dgm:pt modelId="{E7A70784-F7E5-4CAC-A7C5-B6A888BFC9D7}" type="pres">
      <dgm:prSet presAssocID="{EBFD616A-482B-4009-BB9A-E6FF6FC4FAF6}" presName="Name17" presStyleLbl="parChTrans1D3" presStyleIdx="2" presStyleCnt="4"/>
      <dgm:spPr/>
      <dgm:t>
        <a:bodyPr/>
        <a:lstStyle/>
        <a:p>
          <a:endParaRPr lang="ru-RU"/>
        </a:p>
      </dgm:t>
    </dgm:pt>
    <dgm:pt modelId="{3564A223-C00B-4135-B9E4-6F51D96782AA}" type="pres">
      <dgm:prSet presAssocID="{72D938E9-0F9F-4562-B8DF-34819CA6321C}" presName="hierRoot3" presStyleCnt="0"/>
      <dgm:spPr/>
    </dgm:pt>
    <dgm:pt modelId="{53FBC7CA-8EC0-4F28-BCD4-7103536AB73F}" type="pres">
      <dgm:prSet presAssocID="{72D938E9-0F9F-4562-B8DF-34819CA6321C}" presName="composite3" presStyleCnt="0"/>
      <dgm:spPr/>
    </dgm:pt>
    <dgm:pt modelId="{2ED8AE4B-A9F0-4256-9A24-BC94E629BCF6}" type="pres">
      <dgm:prSet presAssocID="{72D938E9-0F9F-4562-B8DF-34819CA6321C}" presName="background3" presStyleLbl="node3" presStyleIdx="2" presStyleCnt="4"/>
      <dgm:spPr/>
    </dgm:pt>
    <dgm:pt modelId="{B99CCC5C-BA4E-4753-AF73-655AB7F87A18}" type="pres">
      <dgm:prSet presAssocID="{72D938E9-0F9F-4562-B8DF-34819CA6321C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2EB63B-F033-410D-A1C0-2516C91AE948}" type="pres">
      <dgm:prSet presAssocID="{72D938E9-0F9F-4562-B8DF-34819CA6321C}" presName="hierChild4" presStyleCnt="0"/>
      <dgm:spPr/>
    </dgm:pt>
    <dgm:pt modelId="{E83FF022-9CC0-4333-B0BD-8CFC30997368}" type="pres">
      <dgm:prSet presAssocID="{F6D1E17F-6172-4A0E-8F6C-FBDB58CCEA08}" presName="Name17" presStyleLbl="parChTrans1D3" presStyleIdx="3" presStyleCnt="4"/>
      <dgm:spPr/>
      <dgm:t>
        <a:bodyPr/>
        <a:lstStyle/>
        <a:p>
          <a:endParaRPr lang="ru-RU"/>
        </a:p>
      </dgm:t>
    </dgm:pt>
    <dgm:pt modelId="{FC38BA14-ADC8-47A4-BB5A-E8D241B02340}" type="pres">
      <dgm:prSet presAssocID="{A282B469-DDCB-4148-8482-1B6695DFB492}" presName="hierRoot3" presStyleCnt="0"/>
      <dgm:spPr/>
    </dgm:pt>
    <dgm:pt modelId="{5EE28981-7350-4754-827E-1A08750C6343}" type="pres">
      <dgm:prSet presAssocID="{A282B469-DDCB-4148-8482-1B6695DFB492}" presName="composite3" presStyleCnt="0"/>
      <dgm:spPr/>
    </dgm:pt>
    <dgm:pt modelId="{422D268C-EB4B-4C1B-BB2B-D46CFF7877FE}" type="pres">
      <dgm:prSet presAssocID="{A282B469-DDCB-4148-8482-1B6695DFB492}" presName="background3" presStyleLbl="node3" presStyleIdx="3" presStyleCnt="4"/>
      <dgm:spPr/>
    </dgm:pt>
    <dgm:pt modelId="{76875D9E-9692-4BE4-91DC-8229003AA65A}" type="pres">
      <dgm:prSet presAssocID="{A282B469-DDCB-4148-8482-1B6695DFB492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3DFABC-4141-414D-A929-E3D22E4158CB}" type="pres">
      <dgm:prSet presAssocID="{A282B469-DDCB-4148-8482-1B6695DFB492}" presName="hierChild4" presStyleCnt="0"/>
      <dgm:spPr/>
    </dgm:pt>
    <dgm:pt modelId="{5510F531-E7EE-418C-9392-C48BB03B4B13}" type="pres">
      <dgm:prSet presAssocID="{B6AD05DF-37BE-4A6C-A5B9-2FC94760AE8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1FF9D9C-4630-489B-905A-CB269D460516}" type="pres">
      <dgm:prSet presAssocID="{C092E1AE-1934-4A36-A780-AE16FC095212}" presName="hierRoot2" presStyleCnt="0"/>
      <dgm:spPr/>
    </dgm:pt>
    <dgm:pt modelId="{18D1EFBC-B70E-4E00-A4CE-662206C19813}" type="pres">
      <dgm:prSet presAssocID="{C092E1AE-1934-4A36-A780-AE16FC095212}" presName="composite2" presStyleCnt="0"/>
      <dgm:spPr/>
    </dgm:pt>
    <dgm:pt modelId="{5FE9BE15-CC0C-49FF-8522-D5BA9522F934}" type="pres">
      <dgm:prSet presAssocID="{C092E1AE-1934-4A36-A780-AE16FC095212}" presName="background2" presStyleLbl="node2" presStyleIdx="1" presStyleCnt="2"/>
      <dgm:spPr/>
    </dgm:pt>
    <dgm:pt modelId="{0D9DC513-DF5C-4DA2-9DE1-7CE04F2C392F}" type="pres">
      <dgm:prSet presAssocID="{C092E1AE-1934-4A36-A780-AE16FC09521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E716ED-F5C3-470A-BC1F-A2185619F392}" type="pres">
      <dgm:prSet presAssocID="{C092E1AE-1934-4A36-A780-AE16FC095212}" presName="hierChild3" presStyleCnt="0"/>
      <dgm:spPr/>
    </dgm:pt>
  </dgm:ptLst>
  <dgm:cxnLst>
    <dgm:cxn modelId="{13DA0793-6346-412A-B82C-E0494B4BD093}" type="presOf" srcId="{72D938E9-0F9F-4562-B8DF-34819CA6321C}" destId="{B99CCC5C-BA4E-4753-AF73-655AB7F87A18}" srcOrd="0" destOrd="0" presId="urn:microsoft.com/office/officeart/2005/8/layout/hierarchy1"/>
    <dgm:cxn modelId="{154E62E8-C9BF-4B94-9E50-AC3E48D9E3F5}" srcId="{4A017BB0-F1A6-482D-93CB-7C4C98FA7840}" destId="{7AA05BA1-135B-45B5-A495-D25D30C0A4EF}" srcOrd="0" destOrd="0" parTransId="{7A26AA6D-3AAD-4A23-95EA-AD505831D42A}" sibTransId="{080EB389-EB28-4C03-9603-93DC2401F58D}"/>
    <dgm:cxn modelId="{B38F9264-9844-4FF2-959A-206A080FA633}" type="presOf" srcId="{3EB72B86-7C27-478E-96CB-F8120002D7D9}" destId="{76457C34-BB11-4B3E-8F78-E7FF1920FF18}" srcOrd="0" destOrd="0" presId="urn:microsoft.com/office/officeart/2005/8/layout/hierarchy1"/>
    <dgm:cxn modelId="{A2610C64-7862-4154-AA99-F327D8E74D27}" srcId="{CDB0AFE1-05AE-465B-AFC0-63A089754FD8}" destId="{3EB72B86-7C27-478E-96CB-F8120002D7D9}" srcOrd="0" destOrd="0" parTransId="{A65EF24B-1818-427D-9D0C-1E800FCD2292}" sibTransId="{AD2F37B4-061C-4C30-AACD-C5C0D0DE9FE2}"/>
    <dgm:cxn modelId="{10E28356-C4AA-411A-8BAF-98D083248EB3}" srcId="{4A017BB0-F1A6-482D-93CB-7C4C98FA7840}" destId="{2021A70D-ECAB-4B88-AD2D-2C3ADDAF4E26}" srcOrd="1" destOrd="0" parTransId="{0FAFE9B6-9166-41AC-ACB9-F008B4DF7098}" sibTransId="{0EAE7C13-A796-4401-B3EF-F7B900BBE972}"/>
    <dgm:cxn modelId="{C5FF049A-4C0B-4390-9B2E-BB4BD12BF4AF}" type="presOf" srcId="{A282B469-DDCB-4148-8482-1B6695DFB492}" destId="{76875D9E-9692-4BE4-91DC-8229003AA65A}" srcOrd="0" destOrd="0" presId="urn:microsoft.com/office/officeart/2005/8/layout/hierarchy1"/>
    <dgm:cxn modelId="{874AEC00-57F9-4844-A148-356BC1E63FF7}" type="presOf" srcId="{EBFD616A-482B-4009-BB9A-E6FF6FC4FAF6}" destId="{E7A70784-F7E5-4CAC-A7C5-B6A888BFC9D7}" srcOrd="0" destOrd="0" presId="urn:microsoft.com/office/officeart/2005/8/layout/hierarchy1"/>
    <dgm:cxn modelId="{17CDE823-DA1B-4706-8282-DEA49CC481B3}" srcId="{4A017BB0-F1A6-482D-93CB-7C4C98FA7840}" destId="{A282B469-DDCB-4148-8482-1B6695DFB492}" srcOrd="3" destOrd="0" parTransId="{F6D1E17F-6172-4A0E-8F6C-FBDB58CCEA08}" sibTransId="{FE599EC1-42C7-416D-B041-230E801826D0}"/>
    <dgm:cxn modelId="{BE365AF6-75CD-4973-95DE-A93D5DE24AC8}" srcId="{3EB72B86-7C27-478E-96CB-F8120002D7D9}" destId="{C092E1AE-1934-4A36-A780-AE16FC095212}" srcOrd="1" destOrd="0" parTransId="{B6AD05DF-37BE-4A6C-A5B9-2FC94760AE8B}" sibTransId="{3CC6E12A-9F13-4CB7-9E24-E3ECDA4C3249}"/>
    <dgm:cxn modelId="{D64E393C-A09E-4B23-A903-8AE495498B58}" type="presOf" srcId="{B6AD05DF-37BE-4A6C-A5B9-2FC94760AE8B}" destId="{5510F531-E7EE-418C-9392-C48BB03B4B13}" srcOrd="0" destOrd="0" presId="urn:microsoft.com/office/officeart/2005/8/layout/hierarchy1"/>
    <dgm:cxn modelId="{67650B1F-7B8A-490E-B3AD-8E6E2993ECEE}" type="presOf" srcId="{7A26AA6D-3AAD-4A23-95EA-AD505831D42A}" destId="{6EE1C6B1-BF1D-4346-8CDC-4125E44EE5AE}" srcOrd="0" destOrd="0" presId="urn:microsoft.com/office/officeart/2005/8/layout/hierarchy1"/>
    <dgm:cxn modelId="{DE8E15F5-A471-4412-B749-3001E73FD1EE}" type="presOf" srcId="{2021A70D-ECAB-4B88-AD2D-2C3ADDAF4E26}" destId="{A703EB0C-7E32-4832-A2BB-8889E423F205}" srcOrd="0" destOrd="0" presId="urn:microsoft.com/office/officeart/2005/8/layout/hierarchy1"/>
    <dgm:cxn modelId="{13DFACAD-42E2-4CDE-ADF7-B8E623227E16}" type="presOf" srcId="{0FAFE9B6-9166-41AC-ACB9-F008B4DF7098}" destId="{40AF204F-A6BA-4A40-9578-F66A3F85446F}" srcOrd="0" destOrd="0" presId="urn:microsoft.com/office/officeart/2005/8/layout/hierarchy1"/>
    <dgm:cxn modelId="{E5EBEF3D-7D08-4304-90B9-E672787F2AB7}" type="presOf" srcId="{68028199-7FD2-4304-9C60-19E7B526A349}" destId="{5396698B-F183-45A5-9A20-371256366F38}" srcOrd="0" destOrd="0" presId="urn:microsoft.com/office/officeart/2005/8/layout/hierarchy1"/>
    <dgm:cxn modelId="{D4861430-AB31-401D-A044-A1FE81B236B0}" srcId="{4A017BB0-F1A6-482D-93CB-7C4C98FA7840}" destId="{72D938E9-0F9F-4562-B8DF-34819CA6321C}" srcOrd="2" destOrd="0" parTransId="{EBFD616A-482B-4009-BB9A-E6FF6FC4FAF6}" sibTransId="{6A793812-2824-49DA-97F6-264C52C0CEE1}"/>
    <dgm:cxn modelId="{58F9AAA2-E970-48C0-B07B-974710866D12}" type="presOf" srcId="{CDB0AFE1-05AE-465B-AFC0-63A089754FD8}" destId="{6F657BF1-659C-4123-B85A-9C7EC9502B98}" srcOrd="0" destOrd="0" presId="urn:microsoft.com/office/officeart/2005/8/layout/hierarchy1"/>
    <dgm:cxn modelId="{DE67AF44-1B26-4A64-A9AE-24C3C10F759F}" type="presOf" srcId="{4A017BB0-F1A6-482D-93CB-7C4C98FA7840}" destId="{7E711E36-57D9-42D3-BEAC-3B5F87353C80}" srcOrd="0" destOrd="0" presId="urn:microsoft.com/office/officeart/2005/8/layout/hierarchy1"/>
    <dgm:cxn modelId="{7CD82CC6-0045-482C-AF0E-E243FC167D2A}" type="presOf" srcId="{7AA05BA1-135B-45B5-A495-D25D30C0A4EF}" destId="{8B4BFE28-A51C-419E-A812-CD26BAF02FDD}" srcOrd="0" destOrd="0" presId="urn:microsoft.com/office/officeart/2005/8/layout/hierarchy1"/>
    <dgm:cxn modelId="{117835C9-53E2-47F8-A0BA-6ACBB3D7F853}" type="presOf" srcId="{F6D1E17F-6172-4A0E-8F6C-FBDB58CCEA08}" destId="{E83FF022-9CC0-4333-B0BD-8CFC30997368}" srcOrd="0" destOrd="0" presId="urn:microsoft.com/office/officeart/2005/8/layout/hierarchy1"/>
    <dgm:cxn modelId="{323E9554-6531-4A80-8797-7A1D61A5D289}" type="presOf" srcId="{C092E1AE-1934-4A36-A780-AE16FC095212}" destId="{0D9DC513-DF5C-4DA2-9DE1-7CE04F2C392F}" srcOrd="0" destOrd="0" presId="urn:microsoft.com/office/officeart/2005/8/layout/hierarchy1"/>
    <dgm:cxn modelId="{E18936BA-3E04-4810-9C7F-25078F51D12A}" srcId="{3EB72B86-7C27-478E-96CB-F8120002D7D9}" destId="{4A017BB0-F1A6-482D-93CB-7C4C98FA7840}" srcOrd="0" destOrd="0" parTransId="{68028199-7FD2-4304-9C60-19E7B526A349}" sibTransId="{C1A3611A-2A2E-4400-909C-F52BC5563700}"/>
    <dgm:cxn modelId="{EFB475E9-0E8F-4D91-B1AB-6A48A997515D}" type="presParOf" srcId="{6F657BF1-659C-4123-B85A-9C7EC9502B98}" destId="{8926A2FA-0A69-4271-AEA4-4E5503EB81F6}" srcOrd="0" destOrd="0" presId="urn:microsoft.com/office/officeart/2005/8/layout/hierarchy1"/>
    <dgm:cxn modelId="{BE48C373-94DB-4984-A9B9-6B084E989806}" type="presParOf" srcId="{8926A2FA-0A69-4271-AEA4-4E5503EB81F6}" destId="{26F5CF02-1A10-4C43-BCA5-6D4923DC92BA}" srcOrd="0" destOrd="0" presId="urn:microsoft.com/office/officeart/2005/8/layout/hierarchy1"/>
    <dgm:cxn modelId="{C0241D7F-55A1-4654-A5FC-0BAE21895B13}" type="presParOf" srcId="{26F5CF02-1A10-4C43-BCA5-6D4923DC92BA}" destId="{11D041ED-0F87-4503-A24C-4F5735E3E53F}" srcOrd="0" destOrd="0" presId="urn:microsoft.com/office/officeart/2005/8/layout/hierarchy1"/>
    <dgm:cxn modelId="{F37460C1-8AC2-4EB2-87EB-80A1C6F52F40}" type="presParOf" srcId="{26F5CF02-1A10-4C43-BCA5-6D4923DC92BA}" destId="{76457C34-BB11-4B3E-8F78-E7FF1920FF18}" srcOrd="1" destOrd="0" presId="urn:microsoft.com/office/officeart/2005/8/layout/hierarchy1"/>
    <dgm:cxn modelId="{EF62412D-6CE7-468C-BF56-DA80FD483909}" type="presParOf" srcId="{8926A2FA-0A69-4271-AEA4-4E5503EB81F6}" destId="{2A05ACAE-0BA5-4291-9FE6-5D0559E86712}" srcOrd="1" destOrd="0" presId="urn:microsoft.com/office/officeart/2005/8/layout/hierarchy1"/>
    <dgm:cxn modelId="{F55DAE5B-D115-4259-96C2-F39B371FF9EF}" type="presParOf" srcId="{2A05ACAE-0BA5-4291-9FE6-5D0559E86712}" destId="{5396698B-F183-45A5-9A20-371256366F38}" srcOrd="0" destOrd="0" presId="urn:microsoft.com/office/officeart/2005/8/layout/hierarchy1"/>
    <dgm:cxn modelId="{7F7694BF-8AA5-4D2C-BE22-3D19A240044B}" type="presParOf" srcId="{2A05ACAE-0BA5-4291-9FE6-5D0559E86712}" destId="{47CF5A1C-9576-4D67-A8D6-A6E7E0F66F77}" srcOrd="1" destOrd="0" presId="urn:microsoft.com/office/officeart/2005/8/layout/hierarchy1"/>
    <dgm:cxn modelId="{3FDD799F-28C4-4670-8C0E-938DEF9DEB3C}" type="presParOf" srcId="{47CF5A1C-9576-4D67-A8D6-A6E7E0F66F77}" destId="{53FA9168-D331-4E9D-B27C-55847E7E269F}" srcOrd="0" destOrd="0" presId="urn:microsoft.com/office/officeart/2005/8/layout/hierarchy1"/>
    <dgm:cxn modelId="{FB5DEF71-80F5-4898-A735-C489D28FB303}" type="presParOf" srcId="{53FA9168-D331-4E9D-B27C-55847E7E269F}" destId="{9326B985-6146-4144-B8AC-50995491C51F}" srcOrd="0" destOrd="0" presId="urn:microsoft.com/office/officeart/2005/8/layout/hierarchy1"/>
    <dgm:cxn modelId="{C2CCB5B5-C743-4CFA-A97E-E68744363689}" type="presParOf" srcId="{53FA9168-D331-4E9D-B27C-55847E7E269F}" destId="{7E711E36-57D9-42D3-BEAC-3B5F87353C80}" srcOrd="1" destOrd="0" presId="urn:microsoft.com/office/officeart/2005/8/layout/hierarchy1"/>
    <dgm:cxn modelId="{C6E594D3-2E34-43AD-BF9F-5397E6DA0ECD}" type="presParOf" srcId="{47CF5A1C-9576-4D67-A8D6-A6E7E0F66F77}" destId="{F907A702-70DD-4470-A20A-6245BDECE5F3}" srcOrd="1" destOrd="0" presId="urn:microsoft.com/office/officeart/2005/8/layout/hierarchy1"/>
    <dgm:cxn modelId="{6ED9E35C-9D25-4AF9-BDC8-4271ADE3E082}" type="presParOf" srcId="{F907A702-70DD-4470-A20A-6245BDECE5F3}" destId="{6EE1C6B1-BF1D-4346-8CDC-4125E44EE5AE}" srcOrd="0" destOrd="0" presId="urn:microsoft.com/office/officeart/2005/8/layout/hierarchy1"/>
    <dgm:cxn modelId="{443CDC73-DFEB-4F24-898D-C7488FC46C78}" type="presParOf" srcId="{F907A702-70DD-4470-A20A-6245BDECE5F3}" destId="{D83C996E-D72C-476E-9FD2-CCE67D4EBD87}" srcOrd="1" destOrd="0" presId="urn:microsoft.com/office/officeart/2005/8/layout/hierarchy1"/>
    <dgm:cxn modelId="{36B71B93-D5A5-4523-8E43-F15AB66EA77F}" type="presParOf" srcId="{D83C996E-D72C-476E-9FD2-CCE67D4EBD87}" destId="{9B5E2D67-195D-4E6A-B9EC-08EA87DEEC23}" srcOrd="0" destOrd="0" presId="urn:microsoft.com/office/officeart/2005/8/layout/hierarchy1"/>
    <dgm:cxn modelId="{A1D0EC1C-1F6A-4ECD-875C-182358F3A13A}" type="presParOf" srcId="{9B5E2D67-195D-4E6A-B9EC-08EA87DEEC23}" destId="{E4A848DB-3EAA-4AD1-9212-5E900B39FF18}" srcOrd="0" destOrd="0" presId="urn:microsoft.com/office/officeart/2005/8/layout/hierarchy1"/>
    <dgm:cxn modelId="{BFF11682-4C23-43C9-A7CF-A0C85FA74009}" type="presParOf" srcId="{9B5E2D67-195D-4E6A-B9EC-08EA87DEEC23}" destId="{8B4BFE28-A51C-419E-A812-CD26BAF02FDD}" srcOrd="1" destOrd="0" presId="urn:microsoft.com/office/officeart/2005/8/layout/hierarchy1"/>
    <dgm:cxn modelId="{09B8E3C6-D7C0-46BD-B6FD-54DF4B0C7B2A}" type="presParOf" srcId="{D83C996E-D72C-476E-9FD2-CCE67D4EBD87}" destId="{DB96C708-F7E1-4D70-9AED-A854C46506CE}" srcOrd="1" destOrd="0" presId="urn:microsoft.com/office/officeart/2005/8/layout/hierarchy1"/>
    <dgm:cxn modelId="{4C9816F4-A1BC-4A3A-A188-2692CDFD181B}" type="presParOf" srcId="{F907A702-70DD-4470-A20A-6245BDECE5F3}" destId="{40AF204F-A6BA-4A40-9578-F66A3F85446F}" srcOrd="2" destOrd="0" presId="urn:microsoft.com/office/officeart/2005/8/layout/hierarchy1"/>
    <dgm:cxn modelId="{EB70963D-0DF1-4108-A476-C2A5D1C6DA43}" type="presParOf" srcId="{F907A702-70DD-4470-A20A-6245BDECE5F3}" destId="{CDAD75BB-96A0-40CD-B6C5-FFC2780D9416}" srcOrd="3" destOrd="0" presId="urn:microsoft.com/office/officeart/2005/8/layout/hierarchy1"/>
    <dgm:cxn modelId="{D366C84B-69F1-471F-B6BA-5B4C2D26B89A}" type="presParOf" srcId="{CDAD75BB-96A0-40CD-B6C5-FFC2780D9416}" destId="{A1FC4B17-2CCC-43F6-918E-92BAF5E6973C}" srcOrd="0" destOrd="0" presId="urn:microsoft.com/office/officeart/2005/8/layout/hierarchy1"/>
    <dgm:cxn modelId="{7CC74A51-2D14-497C-BA3C-ACE1B5835B5D}" type="presParOf" srcId="{A1FC4B17-2CCC-43F6-918E-92BAF5E6973C}" destId="{B1BA2057-49FE-46F4-8C0D-17A130DCD408}" srcOrd="0" destOrd="0" presId="urn:microsoft.com/office/officeart/2005/8/layout/hierarchy1"/>
    <dgm:cxn modelId="{29ACFB51-AB79-483A-B603-482A1107E07E}" type="presParOf" srcId="{A1FC4B17-2CCC-43F6-918E-92BAF5E6973C}" destId="{A703EB0C-7E32-4832-A2BB-8889E423F205}" srcOrd="1" destOrd="0" presId="urn:microsoft.com/office/officeart/2005/8/layout/hierarchy1"/>
    <dgm:cxn modelId="{582AFE95-7C01-4EE3-96C6-76E922B7E37E}" type="presParOf" srcId="{CDAD75BB-96A0-40CD-B6C5-FFC2780D9416}" destId="{330F974A-A5A3-4A17-AEC3-D369F4A38717}" srcOrd="1" destOrd="0" presId="urn:microsoft.com/office/officeart/2005/8/layout/hierarchy1"/>
    <dgm:cxn modelId="{4536485B-2B5E-4780-B736-F98945CD89FD}" type="presParOf" srcId="{F907A702-70DD-4470-A20A-6245BDECE5F3}" destId="{E7A70784-F7E5-4CAC-A7C5-B6A888BFC9D7}" srcOrd="4" destOrd="0" presId="urn:microsoft.com/office/officeart/2005/8/layout/hierarchy1"/>
    <dgm:cxn modelId="{17B8D24D-9BD1-4469-A762-2C862A76C559}" type="presParOf" srcId="{F907A702-70DD-4470-A20A-6245BDECE5F3}" destId="{3564A223-C00B-4135-B9E4-6F51D96782AA}" srcOrd="5" destOrd="0" presId="urn:microsoft.com/office/officeart/2005/8/layout/hierarchy1"/>
    <dgm:cxn modelId="{56E07609-24EB-4F62-BF6F-FAAB3C9642EE}" type="presParOf" srcId="{3564A223-C00B-4135-B9E4-6F51D96782AA}" destId="{53FBC7CA-8EC0-4F28-BCD4-7103536AB73F}" srcOrd="0" destOrd="0" presId="urn:microsoft.com/office/officeart/2005/8/layout/hierarchy1"/>
    <dgm:cxn modelId="{3B51E7F0-B9DA-4464-9544-98E064677A27}" type="presParOf" srcId="{53FBC7CA-8EC0-4F28-BCD4-7103536AB73F}" destId="{2ED8AE4B-A9F0-4256-9A24-BC94E629BCF6}" srcOrd="0" destOrd="0" presId="urn:microsoft.com/office/officeart/2005/8/layout/hierarchy1"/>
    <dgm:cxn modelId="{2B2E303D-C8C1-4D59-831A-DA185CE616A4}" type="presParOf" srcId="{53FBC7CA-8EC0-4F28-BCD4-7103536AB73F}" destId="{B99CCC5C-BA4E-4753-AF73-655AB7F87A18}" srcOrd="1" destOrd="0" presId="urn:microsoft.com/office/officeart/2005/8/layout/hierarchy1"/>
    <dgm:cxn modelId="{ECD2D77C-0998-4E34-9E0C-43A721835D7F}" type="presParOf" srcId="{3564A223-C00B-4135-B9E4-6F51D96782AA}" destId="{7E2EB63B-F033-410D-A1C0-2516C91AE948}" srcOrd="1" destOrd="0" presId="urn:microsoft.com/office/officeart/2005/8/layout/hierarchy1"/>
    <dgm:cxn modelId="{6529A775-C26E-4274-8482-4EE1E320AD6E}" type="presParOf" srcId="{F907A702-70DD-4470-A20A-6245BDECE5F3}" destId="{E83FF022-9CC0-4333-B0BD-8CFC30997368}" srcOrd="6" destOrd="0" presId="urn:microsoft.com/office/officeart/2005/8/layout/hierarchy1"/>
    <dgm:cxn modelId="{B22F4F37-FE73-4827-B669-79E861764B83}" type="presParOf" srcId="{F907A702-70DD-4470-A20A-6245BDECE5F3}" destId="{FC38BA14-ADC8-47A4-BB5A-E8D241B02340}" srcOrd="7" destOrd="0" presId="urn:microsoft.com/office/officeart/2005/8/layout/hierarchy1"/>
    <dgm:cxn modelId="{E8924A9D-222E-4954-8EA8-09C77D768A7C}" type="presParOf" srcId="{FC38BA14-ADC8-47A4-BB5A-E8D241B02340}" destId="{5EE28981-7350-4754-827E-1A08750C6343}" srcOrd="0" destOrd="0" presId="urn:microsoft.com/office/officeart/2005/8/layout/hierarchy1"/>
    <dgm:cxn modelId="{4AAB6416-86D3-4A24-AA8D-DD4489F8F140}" type="presParOf" srcId="{5EE28981-7350-4754-827E-1A08750C6343}" destId="{422D268C-EB4B-4C1B-BB2B-D46CFF7877FE}" srcOrd="0" destOrd="0" presId="urn:microsoft.com/office/officeart/2005/8/layout/hierarchy1"/>
    <dgm:cxn modelId="{E89BAD00-33B3-44B6-916A-1939EC8A3684}" type="presParOf" srcId="{5EE28981-7350-4754-827E-1A08750C6343}" destId="{76875D9E-9692-4BE4-91DC-8229003AA65A}" srcOrd="1" destOrd="0" presId="urn:microsoft.com/office/officeart/2005/8/layout/hierarchy1"/>
    <dgm:cxn modelId="{056C79A3-15F2-4F16-AB0D-03D248EF93D1}" type="presParOf" srcId="{FC38BA14-ADC8-47A4-BB5A-E8D241B02340}" destId="{8C3DFABC-4141-414D-A929-E3D22E4158CB}" srcOrd="1" destOrd="0" presId="urn:microsoft.com/office/officeart/2005/8/layout/hierarchy1"/>
    <dgm:cxn modelId="{AEE97757-EDAB-435E-A132-213AC3722131}" type="presParOf" srcId="{2A05ACAE-0BA5-4291-9FE6-5D0559E86712}" destId="{5510F531-E7EE-418C-9392-C48BB03B4B13}" srcOrd="2" destOrd="0" presId="urn:microsoft.com/office/officeart/2005/8/layout/hierarchy1"/>
    <dgm:cxn modelId="{52EE950D-4512-4581-8C87-C4AF82C83B6A}" type="presParOf" srcId="{2A05ACAE-0BA5-4291-9FE6-5D0559E86712}" destId="{41FF9D9C-4630-489B-905A-CB269D460516}" srcOrd="3" destOrd="0" presId="urn:microsoft.com/office/officeart/2005/8/layout/hierarchy1"/>
    <dgm:cxn modelId="{FF807A37-EF82-48C1-821F-5C46F9BD3983}" type="presParOf" srcId="{41FF9D9C-4630-489B-905A-CB269D460516}" destId="{18D1EFBC-B70E-4E00-A4CE-662206C19813}" srcOrd="0" destOrd="0" presId="urn:microsoft.com/office/officeart/2005/8/layout/hierarchy1"/>
    <dgm:cxn modelId="{DEA4AB00-776F-42DF-9C71-632EA54EC61A}" type="presParOf" srcId="{18D1EFBC-B70E-4E00-A4CE-662206C19813}" destId="{5FE9BE15-CC0C-49FF-8522-D5BA9522F934}" srcOrd="0" destOrd="0" presId="urn:microsoft.com/office/officeart/2005/8/layout/hierarchy1"/>
    <dgm:cxn modelId="{90C233F3-DC2A-4B44-87EF-89490D62BE04}" type="presParOf" srcId="{18D1EFBC-B70E-4E00-A4CE-662206C19813}" destId="{0D9DC513-DF5C-4DA2-9DE1-7CE04F2C392F}" srcOrd="1" destOrd="0" presId="urn:microsoft.com/office/officeart/2005/8/layout/hierarchy1"/>
    <dgm:cxn modelId="{143D402C-543B-401E-9B50-297453D757B4}" type="presParOf" srcId="{41FF9D9C-4630-489B-905A-CB269D460516}" destId="{1BE716ED-F5C3-470A-BC1F-A2185619F3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A19DD4-EE58-4E94-919E-E689E14F18A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73FBADF-35E6-43C1-9654-6FA9C579C6A1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Придумать идею</a:t>
          </a:r>
        </a:p>
      </dgm:t>
    </dgm:pt>
    <dgm:pt modelId="{3299B0C2-2570-45D1-8516-E365E7BE8C2F}" type="parTrans" cxnId="{AD734990-0671-4F65-A228-0DF6972641AD}">
      <dgm:prSet/>
      <dgm:spPr/>
      <dgm:t>
        <a:bodyPr/>
        <a:lstStyle/>
        <a:p>
          <a:endParaRPr lang="ru-RU"/>
        </a:p>
      </dgm:t>
    </dgm:pt>
    <dgm:pt modelId="{691B4FE5-6C63-46CD-A3B1-7FFDC30752A9}" type="sibTrans" cxnId="{AD734990-0671-4F65-A228-0DF6972641AD}">
      <dgm:prSet/>
      <dgm:spPr/>
      <dgm:t>
        <a:bodyPr/>
        <a:lstStyle/>
        <a:p>
          <a:endParaRPr lang="ru-RU"/>
        </a:p>
      </dgm:t>
    </dgm:pt>
    <dgm:pt modelId="{F8F6A5C5-F920-4B80-A36B-E239F4AB2A3A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Подготовить сценарий</a:t>
          </a:r>
        </a:p>
      </dgm:t>
    </dgm:pt>
    <dgm:pt modelId="{31288B3A-2DEC-477D-AA60-A22DC58B4F90}" type="parTrans" cxnId="{21F7800B-3727-4892-94EB-6F8CB5CBCA21}">
      <dgm:prSet/>
      <dgm:spPr/>
      <dgm:t>
        <a:bodyPr/>
        <a:lstStyle/>
        <a:p>
          <a:endParaRPr lang="ru-RU"/>
        </a:p>
      </dgm:t>
    </dgm:pt>
    <dgm:pt modelId="{D6D82E4C-36F2-4481-ABC5-8D66B51CE839}" type="sibTrans" cxnId="{21F7800B-3727-4892-94EB-6F8CB5CBCA21}">
      <dgm:prSet/>
      <dgm:spPr/>
      <dgm:t>
        <a:bodyPr/>
        <a:lstStyle/>
        <a:p>
          <a:endParaRPr lang="ru-RU"/>
        </a:p>
      </dgm:t>
    </dgm:pt>
    <dgm:pt modelId="{63251738-D61C-44E3-9BE3-B9B818C7DF3F}">
      <dgm:prSet phldrT="[Текст]" custT="1"/>
      <dgm:spPr/>
      <dgm:t>
        <a:bodyPr/>
        <a:lstStyle/>
        <a:p>
          <a:r>
            <a:rPr lang="ru-RU" sz="2400" b="1" dirty="0" err="1">
              <a:solidFill>
                <a:srgbClr val="173A8D"/>
              </a:solidFill>
            </a:rPr>
            <a:t>Отрисовать</a:t>
          </a:r>
          <a:r>
            <a:rPr lang="ru-RU" sz="2400" b="1" dirty="0">
              <a:solidFill>
                <a:srgbClr val="173A8D"/>
              </a:solidFill>
            </a:rPr>
            <a:t> скетчи  (или рисовать здесь и сейчас)</a:t>
          </a:r>
        </a:p>
      </dgm:t>
    </dgm:pt>
    <dgm:pt modelId="{5548B42F-D871-4652-9238-8AC2FF1BE1A5}" type="parTrans" cxnId="{0B844BDE-BE44-45AD-9EB4-8C1C1AD2BC0C}">
      <dgm:prSet/>
      <dgm:spPr/>
      <dgm:t>
        <a:bodyPr/>
        <a:lstStyle/>
        <a:p>
          <a:endParaRPr lang="ru-RU"/>
        </a:p>
      </dgm:t>
    </dgm:pt>
    <dgm:pt modelId="{E564CBE5-BC54-4049-83AC-AFD15C92C7CD}" type="sibTrans" cxnId="{0B844BDE-BE44-45AD-9EB4-8C1C1AD2BC0C}">
      <dgm:prSet/>
      <dgm:spPr/>
      <dgm:t>
        <a:bodyPr/>
        <a:lstStyle/>
        <a:p>
          <a:endParaRPr lang="ru-RU"/>
        </a:p>
      </dgm:t>
    </dgm:pt>
    <dgm:pt modelId="{EAEEA5AC-01A0-42B6-9565-C13E7C0DBE49}">
      <dgm:prSet custT="1"/>
      <dgm:spPr/>
      <dgm:t>
        <a:bodyPr/>
        <a:lstStyle/>
        <a:p>
          <a:r>
            <a:rPr lang="ru-RU" sz="2400" b="1" dirty="0"/>
            <a:t>Провести </a:t>
          </a:r>
          <a:r>
            <a:rPr lang="ru-RU" sz="2400" b="1" dirty="0" err="1"/>
            <a:t>скрайбинг</a:t>
          </a:r>
          <a:endParaRPr lang="ru-RU" sz="2400" b="1" dirty="0"/>
        </a:p>
      </dgm:t>
    </dgm:pt>
    <dgm:pt modelId="{BCCCDC8B-350B-44F7-81D2-0AEEC6DF8E30}" type="parTrans" cxnId="{2CE1C266-84D3-4CE1-BDC0-9733DC532122}">
      <dgm:prSet/>
      <dgm:spPr/>
      <dgm:t>
        <a:bodyPr/>
        <a:lstStyle/>
        <a:p>
          <a:endParaRPr lang="ru-RU"/>
        </a:p>
      </dgm:t>
    </dgm:pt>
    <dgm:pt modelId="{BBAC048A-38F5-4F76-945B-616DD93EF294}" type="sibTrans" cxnId="{2CE1C266-84D3-4CE1-BDC0-9733DC532122}">
      <dgm:prSet/>
      <dgm:spPr/>
      <dgm:t>
        <a:bodyPr/>
        <a:lstStyle/>
        <a:p>
          <a:endParaRPr lang="ru-RU"/>
        </a:p>
      </dgm:t>
    </dgm:pt>
    <dgm:pt modelId="{BC6D6551-F4A0-45F1-89C1-77CC68D096DE}">
      <dgm:prSet custT="1"/>
      <dgm:spPr/>
      <dgm:t>
        <a:bodyPr/>
        <a:lstStyle/>
        <a:p>
          <a:r>
            <a:rPr lang="ru-RU" sz="2400" b="1" dirty="0"/>
            <a:t>Посмотреть на восхищенные лица слушателей</a:t>
          </a:r>
        </a:p>
      </dgm:t>
    </dgm:pt>
    <dgm:pt modelId="{C797C246-411A-4F5D-B417-406FCE5E4157}" type="parTrans" cxnId="{11A78CE6-6677-41C3-85D9-FA5397D12446}">
      <dgm:prSet/>
      <dgm:spPr/>
      <dgm:t>
        <a:bodyPr/>
        <a:lstStyle/>
        <a:p>
          <a:endParaRPr lang="ru-RU"/>
        </a:p>
      </dgm:t>
    </dgm:pt>
    <dgm:pt modelId="{2A3BF768-D5A6-4992-82B5-7D7AF68CDA1C}" type="sibTrans" cxnId="{11A78CE6-6677-41C3-85D9-FA5397D12446}">
      <dgm:prSet/>
      <dgm:spPr/>
      <dgm:t>
        <a:bodyPr/>
        <a:lstStyle/>
        <a:p>
          <a:endParaRPr lang="ru-RU"/>
        </a:p>
      </dgm:t>
    </dgm:pt>
    <dgm:pt modelId="{72A3A86E-A121-47D9-A7C0-E933A4EEAEAE}" type="pres">
      <dgm:prSet presAssocID="{4FA19DD4-EE58-4E94-919E-E689E14F18A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3BC37A-E90B-4E31-AE6A-4B7A66615F19}" type="pres">
      <dgm:prSet presAssocID="{4FA19DD4-EE58-4E94-919E-E689E14F18A9}" presName="dummyMaxCanvas" presStyleCnt="0">
        <dgm:presLayoutVars/>
      </dgm:prSet>
      <dgm:spPr/>
    </dgm:pt>
    <dgm:pt modelId="{063300CC-8711-472A-9AE7-E6C80C2DABE7}" type="pres">
      <dgm:prSet presAssocID="{4FA19DD4-EE58-4E94-919E-E689E14F18A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422FB-987D-4A89-B935-5970BE21BEBC}" type="pres">
      <dgm:prSet presAssocID="{4FA19DD4-EE58-4E94-919E-E689E14F18A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432F7-DD05-45A4-AEAC-D1DCC071B738}" type="pres">
      <dgm:prSet presAssocID="{4FA19DD4-EE58-4E94-919E-E689E14F18A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89F03-6617-4669-954C-DA03977C6D34}" type="pres">
      <dgm:prSet presAssocID="{4FA19DD4-EE58-4E94-919E-E689E14F18A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79200-7652-4847-88D1-E559EC933696}" type="pres">
      <dgm:prSet presAssocID="{4FA19DD4-EE58-4E94-919E-E689E14F18A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16A96-56E8-4D59-9E0A-E1D45E84FBF8}" type="pres">
      <dgm:prSet presAssocID="{4FA19DD4-EE58-4E94-919E-E689E14F18A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9A95A-112E-4F4B-A5C5-6EAF4D91A1C1}" type="pres">
      <dgm:prSet presAssocID="{4FA19DD4-EE58-4E94-919E-E689E14F18A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F5C5A-B117-4A40-8F12-FBF69E2E8EC5}" type="pres">
      <dgm:prSet presAssocID="{4FA19DD4-EE58-4E94-919E-E689E14F18A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133AF-9DA2-4A1B-A4F2-144F24133E69}" type="pres">
      <dgm:prSet presAssocID="{4FA19DD4-EE58-4E94-919E-E689E14F18A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4F760-2E2F-41A1-B6D9-4BE4B9876ABD}" type="pres">
      <dgm:prSet presAssocID="{4FA19DD4-EE58-4E94-919E-E689E14F18A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3EDBA-E76D-4BBC-96C1-1B0C626183F1}" type="pres">
      <dgm:prSet presAssocID="{4FA19DD4-EE58-4E94-919E-E689E14F18A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4A1AF-3AE4-4063-9C3E-E8EE941D7F29}" type="pres">
      <dgm:prSet presAssocID="{4FA19DD4-EE58-4E94-919E-E689E14F18A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1AC37-C487-496E-8775-7882683C5568}" type="pres">
      <dgm:prSet presAssocID="{4FA19DD4-EE58-4E94-919E-E689E14F18A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6FBD5-26FD-4BC2-8075-E56AA0662D48}" type="pres">
      <dgm:prSet presAssocID="{4FA19DD4-EE58-4E94-919E-E689E14F18A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E1C266-84D3-4CE1-BDC0-9733DC532122}" srcId="{4FA19DD4-EE58-4E94-919E-E689E14F18A9}" destId="{EAEEA5AC-01A0-42B6-9565-C13E7C0DBE49}" srcOrd="3" destOrd="0" parTransId="{BCCCDC8B-350B-44F7-81D2-0AEEC6DF8E30}" sibTransId="{BBAC048A-38F5-4F76-945B-616DD93EF294}"/>
    <dgm:cxn modelId="{B1C420B8-1BCA-4787-BE11-B516A728E8E4}" type="presOf" srcId="{BC6D6551-F4A0-45F1-89C1-77CC68D096DE}" destId="{C716FBD5-26FD-4BC2-8075-E56AA0662D48}" srcOrd="1" destOrd="0" presId="urn:microsoft.com/office/officeart/2005/8/layout/vProcess5"/>
    <dgm:cxn modelId="{DCDFF51D-CFED-460D-9EF7-CD64F0E50573}" type="presOf" srcId="{E564CBE5-BC54-4049-83AC-AFD15C92C7CD}" destId="{86BF5C5A-B117-4A40-8F12-FBF69E2E8EC5}" srcOrd="0" destOrd="0" presId="urn:microsoft.com/office/officeart/2005/8/layout/vProcess5"/>
    <dgm:cxn modelId="{21F7800B-3727-4892-94EB-6F8CB5CBCA21}" srcId="{4FA19DD4-EE58-4E94-919E-E689E14F18A9}" destId="{F8F6A5C5-F920-4B80-A36B-E239F4AB2A3A}" srcOrd="1" destOrd="0" parTransId="{31288B3A-2DEC-477D-AA60-A22DC58B4F90}" sibTransId="{D6D82E4C-36F2-4481-ABC5-8D66B51CE839}"/>
    <dgm:cxn modelId="{CC43730A-0EF2-4F94-BADD-EE9934F5C243}" type="presOf" srcId="{691B4FE5-6C63-46CD-A3B1-7FFDC30752A9}" destId="{FA216A96-56E8-4D59-9E0A-E1D45E84FBF8}" srcOrd="0" destOrd="0" presId="urn:microsoft.com/office/officeart/2005/8/layout/vProcess5"/>
    <dgm:cxn modelId="{68F67B67-6E4C-4E60-8D41-8C02B64F7BBF}" type="presOf" srcId="{D6D82E4C-36F2-4481-ABC5-8D66B51CE839}" destId="{7969A95A-112E-4F4B-A5C5-6EAF4D91A1C1}" srcOrd="0" destOrd="0" presId="urn:microsoft.com/office/officeart/2005/8/layout/vProcess5"/>
    <dgm:cxn modelId="{CA2AD29D-911D-40CD-8FE1-E386E192B85D}" type="presOf" srcId="{4FA19DD4-EE58-4E94-919E-E689E14F18A9}" destId="{72A3A86E-A121-47D9-A7C0-E933A4EEAEAE}" srcOrd="0" destOrd="0" presId="urn:microsoft.com/office/officeart/2005/8/layout/vProcess5"/>
    <dgm:cxn modelId="{A4DDD32A-0F34-462F-BBF8-CF0951868B3E}" type="presOf" srcId="{F8F6A5C5-F920-4B80-A36B-E239F4AB2A3A}" destId="{0B53EDBA-E76D-4BBC-96C1-1B0C626183F1}" srcOrd="1" destOrd="0" presId="urn:microsoft.com/office/officeart/2005/8/layout/vProcess5"/>
    <dgm:cxn modelId="{11A78CE6-6677-41C3-85D9-FA5397D12446}" srcId="{4FA19DD4-EE58-4E94-919E-E689E14F18A9}" destId="{BC6D6551-F4A0-45F1-89C1-77CC68D096DE}" srcOrd="4" destOrd="0" parTransId="{C797C246-411A-4F5D-B417-406FCE5E4157}" sibTransId="{2A3BF768-D5A6-4992-82B5-7D7AF68CDA1C}"/>
    <dgm:cxn modelId="{BECD4575-4C8B-460D-8A25-FCF1F4718DC1}" type="presOf" srcId="{EAEEA5AC-01A0-42B6-9565-C13E7C0DBE49}" destId="{D7B89F03-6617-4669-954C-DA03977C6D34}" srcOrd="0" destOrd="0" presId="urn:microsoft.com/office/officeart/2005/8/layout/vProcess5"/>
    <dgm:cxn modelId="{17DB1D18-8116-4E88-B361-88E58C981B67}" type="presOf" srcId="{BBAC048A-38F5-4F76-945B-616DD93EF294}" destId="{1A6133AF-9DA2-4A1B-A4F2-144F24133E69}" srcOrd="0" destOrd="0" presId="urn:microsoft.com/office/officeart/2005/8/layout/vProcess5"/>
    <dgm:cxn modelId="{E82DB0C6-31E3-469C-8A78-FC0B568F8626}" type="presOf" srcId="{63251738-D61C-44E3-9BE3-B9B818C7DF3F}" destId="{4644A1AF-3AE4-4063-9C3E-E8EE941D7F29}" srcOrd="1" destOrd="0" presId="urn:microsoft.com/office/officeart/2005/8/layout/vProcess5"/>
    <dgm:cxn modelId="{02F71F8D-A577-412C-A1EF-5D3CE37318F1}" type="presOf" srcId="{F8F6A5C5-F920-4B80-A36B-E239F4AB2A3A}" destId="{A7A422FB-987D-4A89-B935-5970BE21BEBC}" srcOrd="0" destOrd="0" presId="urn:microsoft.com/office/officeart/2005/8/layout/vProcess5"/>
    <dgm:cxn modelId="{AD734990-0671-4F65-A228-0DF6972641AD}" srcId="{4FA19DD4-EE58-4E94-919E-E689E14F18A9}" destId="{073FBADF-35E6-43C1-9654-6FA9C579C6A1}" srcOrd="0" destOrd="0" parTransId="{3299B0C2-2570-45D1-8516-E365E7BE8C2F}" sibTransId="{691B4FE5-6C63-46CD-A3B1-7FFDC30752A9}"/>
    <dgm:cxn modelId="{DA096048-8FD0-47E6-AC9D-6A911248D618}" type="presOf" srcId="{073FBADF-35E6-43C1-9654-6FA9C579C6A1}" destId="{BCF4F760-2E2F-41A1-B6D9-4BE4B9876ABD}" srcOrd="1" destOrd="0" presId="urn:microsoft.com/office/officeart/2005/8/layout/vProcess5"/>
    <dgm:cxn modelId="{33A03C55-E684-4F61-9068-1C72ED92108B}" type="presOf" srcId="{63251738-D61C-44E3-9BE3-B9B818C7DF3F}" destId="{037432F7-DD05-45A4-AEAC-D1DCC071B738}" srcOrd="0" destOrd="0" presId="urn:microsoft.com/office/officeart/2005/8/layout/vProcess5"/>
    <dgm:cxn modelId="{A613C52D-46EF-4F88-85AE-7F0CC0D08775}" type="presOf" srcId="{BC6D6551-F4A0-45F1-89C1-77CC68D096DE}" destId="{9DC79200-7652-4847-88D1-E559EC933696}" srcOrd="0" destOrd="0" presId="urn:microsoft.com/office/officeart/2005/8/layout/vProcess5"/>
    <dgm:cxn modelId="{0B844BDE-BE44-45AD-9EB4-8C1C1AD2BC0C}" srcId="{4FA19DD4-EE58-4E94-919E-E689E14F18A9}" destId="{63251738-D61C-44E3-9BE3-B9B818C7DF3F}" srcOrd="2" destOrd="0" parTransId="{5548B42F-D871-4652-9238-8AC2FF1BE1A5}" sibTransId="{E564CBE5-BC54-4049-83AC-AFD15C92C7CD}"/>
    <dgm:cxn modelId="{AC3C059C-B9A1-41C1-B8A0-14BBC512CFBA}" type="presOf" srcId="{073FBADF-35E6-43C1-9654-6FA9C579C6A1}" destId="{063300CC-8711-472A-9AE7-E6C80C2DABE7}" srcOrd="0" destOrd="0" presId="urn:microsoft.com/office/officeart/2005/8/layout/vProcess5"/>
    <dgm:cxn modelId="{E16C8D3A-034C-47C4-AB5B-84DD79F1EB88}" type="presOf" srcId="{EAEEA5AC-01A0-42B6-9565-C13E7C0DBE49}" destId="{A0F1AC37-C487-496E-8775-7882683C5568}" srcOrd="1" destOrd="0" presId="urn:microsoft.com/office/officeart/2005/8/layout/vProcess5"/>
    <dgm:cxn modelId="{895EA7C4-77CA-4A9C-9D38-E5D699113005}" type="presParOf" srcId="{72A3A86E-A121-47D9-A7C0-E933A4EEAEAE}" destId="{853BC37A-E90B-4E31-AE6A-4B7A66615F19}" srcOrd="0" destOrd="0" presId="urn:microsoft.com/office/officeart/2005/8/layout/vProcess5"/>
    <dgm:cxn modelId="{272A153A-2E1E-468E-A641-5D73B1543B67}" type="presParOf" srcId="{72A3A86E-A121-47D9-A7C0-E933A4EEAEAE}" destId="{063300CC-8711-472A-9AE7-E6C80C2DABE7}" srcOrd="1" destOrd="0" presId="urn:microsoft.com/office/officeart/2005/8/layout/vProcess5"/>
    <dgm:cxn modelId="{BE218F04-7274-4881-8EB0-A1CCBA186CE6}" type="presParOf" srcId="{72A3A86E-A121-47D9-A7C0-E933A4EEAEAE}" destId="{A7A422FB-987D-4A89-B935-5970BE21BEBC}" srcOrd="2" destOrd="0" presId="urn:microsoft.com/office/officeart/2005/8/layout/vProcess5"/>
    <dgm:cxn modelId="{1F663BBE-3FF4-440C-8435-81EF7F16F009}" type="presParOf" srcId="{72A3A86E-A121-47D9-A7C0-E933A4EEAEAE}" destId="{037432F7-DD05-45A4-AEAC-D1DCC071B738}" srcOrd="3" destOrd="0" presId="urn:microsoft.com/office/officeart/2005/8/layout/vProcess5"/>
    <dgm:cxn modelId="{3473B629-609D-4AD9-8F96-D5C42F8A08D0}" type="presParOf" srcId="{72A3A86E-A121-47D9-A7C0-E933A4EEAEAE}" destId="{D7B89F03-6617-4669-954C-DA03977C6D34}" srcOrd="4" destOrd="0" presId="urn:microsoft.com/office/officeart/2005/8/layout/vProcess5"/>
    <dgm:cxn modelId="{5F9C83C5-EBCB-4B55-BC33-CC2917BFD899}" type="presParOf" srcId="{72A3A86E-A121-47D9-A7C0-E933A4EEAEAE}" destId="{9DC79200-7652-4847-88D1-E559EC933696}" srcOrd="5" destOrd="0" presId="urn:microsoft.com/office/officeart/2005/8/layout/vProcess5"/>
    <dgm:cxn modelId="{AEA9D1BB-0696-4A7B-96E1-C10A52D718DD}" type="presParOf" srcId="{72A3A86E-A121-47D9-A7C0-E933A4EEAEAE}" destId="{FA216A96-56E8-4D59-9E0A-E1D45E84FBF8}" srcOrd="6" destOrd="0" presId="urn:microsoft.com/office/officeart/2005/8/layout/vProcess5"/>
    <dgm:cxn modelId="{85D52403-8C9D-4D93-B413-B267CAEBB41D}" type="presParOf" srcId="{72A3A86E-A121-47D9-A7C0-E933A4EEAEAE}" destId="{7969A95A-112E-4F4B-A5C5-6EAF4D91A1C1}" srcOrd="7" destOrd="0" presId="urn:microsoft.com/office/officeart/2005/8/layout/vProcess5"/>
    <dgm:cxn modelId="{1D885DED-38C3-4806-B256-A91CDF06A990}" type="presParOf" srcId="{72A3A86E-A121-47D9-A7C0-E933A4EEAEAE}" destId="{86BF5C5A-B117-4A40-8F12-FBF69E2E8EC5}" srcOrd="8" destOrd="0" presId="urn:microsoft.com/office/officeart/2005/8/layout/vProcess5"/>
    <dgm:cxn modelId="{8F0BBD28-14BC-462A-A1C5-BEBF3E0C51ED}" type="presParOf" srcId="{72A3A86E-A121-47D9-A7C0-E933A4EEAEAE}" destId="{1A6133AF-9DA2-4A1B-A4F2-144F24133E69}" srcOrd="9" destOrd="0" presId="urn:microsoft.com/office/officeart/2005/8/layout/vProcess5"/>
    <dgm:cxn modelId="{E41A57A5-0644-4244-9EEB-A2845654EFFF}" type="presParOf" srcId="{72A3A86E-A121-47D9-A7C0-E933A4EEAEAE}" destId="{BCF4F760-2E2F-41A1-B6D9-4BE4B9876ABD}" srcOrd="10" destOrd="0" presId="urn:microsoft.com/office/officeart/2005/8/layout/vProcess5"/>
    <dgm:cxn modelId="{03413DEA-1987-49BB-A2E3-BF2B0B66656F}" type="presParOf" srcId="{72A3A86E-A121-47D9-A7C0-E933A4EEAEAE}" destId="{0B53EDBA-E76D-4BBC-96C1-1B0C626183F1}" srcOrd="11" destOrd="0" presId="urn:microsoft.com/office/officeart/2005/8/layout/vProcess5"/>
    <dgm:cxn modelId="{E2FF00AD-69A8-4E11-8A2E-8FE04185C1E9}" type="presParOf" srcId="{72A3A86E-A121-47D9-A7C0-E933A4EEAEAE}" destId="{4644A1AF-3AE4-4063-9C3E-E8EE941D7F29}" srcOrd="12" destOrd="0" presId="urn:microsoft.com/office/officeart/2005/8/layout/vProcess5"/>
    <dgm:cxn modelId="{F26F3776-6DA4-4C1A-917A-9F68EF5638C9}" type="presParOf" srcId="{72A3A86E-A121-47D9-A7C0-E933A4EEAEAE}" destId="{A0F1AC37-C487-496E-8775-7882683C5568}" srcOrd="13" destOrd="0" presId="urn:microsoft.com/office/officeart/2005/8/layout/vProcess5"/>
    <dgm:cxn modelId="{A0C9D4B9-3575-45EC-889C-D124849E3059}" type="presParOf" srcId="{72A3A86E-A121-47D9-A7C0-E933A4EEAEAE}" destId="{C716FBD5-26FD-4BC2-8075-E56AA0662D4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16BBB7-7DD6-40E8-95B4-54511287D1F0}" type="doc">
      <dgm:prSet loTypeId="urn:microsoft.com/office/officeart/2005/8/layout/list1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18EBD603-CA5E-44A4-8250-29E59441ACFD}">
      <dgm:prSet phldrT="[Текст]" custT="1"/>
      <dgm:spPr/>
      <dgm:t>
        <a:bodyPr/>
        <a:lstStyle/>
        <a:p>
          <a:r>
            <a:rPr lang="ru-RU" sz="3600" b="1" dirty="0">
              <a:solidFill>
                <a:schemeClr val="tx1"/>
              </a:solidFill>
            </a:rPr>
            <a:t>Эффективность</a:t>
          </a:r>
        </a:p>
      </dgm:t>
    </dgm:pt>
    <dgm:pt modelId="{94C00E5E-CE19-47DB-BF34-A606FE440F9D}" type="parTrans" cxnId="{93235D23-EDD1-478C-B950-40B757B7BE69}">
      <dgm:prSet/>
      <dgm:spPr/>
      <dgm:t>
        <a:bodyPr/>
        <a:lstStyle/>
        <a:p>
          <a:endParaRPr lang="ru-RU"/>
        </a:p>
      </dgm:t>
    </dgm:pt>
    <dgm:pt modelId="{0FF74EFC-EE63-4DB7-93D6-6C8CA09DB8FB}" type="sibTrans" cxnId="{93235D23-EDD1-478C-B950-40B757B7BE69}">
      <dgm:prSet/>
      <dgm:spPr/>
      <dgm:t>
        <a:bodyPr/>
        <a:lstStyle/>
        <a:p>
          <a:endParaRPr lang="ru-RU"/>
        </a:p>
      </dgm:t>
    </dgm:pt>
    <dgm:pt modelId="{352CDC23-818C-40C4-BCD2-93AF9E069120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tx1"/>
              </a:solidFill>
            </a:rPr>
            <a:t>Универсальное средство коммуникации</a:t>
          </a:r>
        </a:p>
      </dgm:t>
    </dgm:pt>
    <dgm:pt modelId="{91AC380E-F94F-4689-B948-14148F391CF3}" type="parTrans" cxnId="{99F3F62E-962F-4C95-9E33-95AD546E12E8}">
      <dgm:prSet/>
      <dgm:spPr/>
      <dgm:t>
        <a:bodyPr/>
        <a:lstStyle/>
        <a:p>
          <a:endParaRPr lang="ru-RU"/>
        </a:p>
      </dgm:t>
    </dgm:pt>
    <dgm:pt modelId="{163DBED9-39DD-42E4-8709-2DCE095055BA}" type="sibTrans" cxnId="{99F3F62E-962F-4C95-9E33-95AD546E12E8}">
      <dgm:prSet/>
      <dgm:spPr/>
      <dgm:t>
        <a:bodyPr/>
        <a:lstStyle/>
        <a:p>
          <a:endParaRPr lang="ru-RU"/>
        </a:p>
      </dgm:t>
    </dgm:pt>
    <dgm:pt modelId="{9A0D6FEE-F26B-45EB-8EA7-71BD5B78EED3}">
      <dgm:prSet phldrT="[Текст]" custT="1"/>
      <dgm:spPr/>
      <dgm:t>
        <a:bodyPr/>
        <a:lstStyle/>
        <a:p>
          <a:r>
            <a:rPr lang="ru-RU" sz="3600" b="1" dirty="0">
              <a:solidFill>
                <a:schemeClr val="tx1"/>
              </a:solidFill>
            </a:rPr>
            <a:t>Экономичность</a:t>
          </a:r>
        </a:p>
      </dgm:t>
    </dgm:pt>
    <dgm:pt modelId="{195F62CB-4DCE-4629-AA34-E23791F1107E}" type="parTrans" cxnId="{389E4834-BAD9-4905-860E-A8132CC1D3FD}">
      <dgm:prSet/>
      <dgm:spPr/>
      <dgm:t>
        <a:bodyPr/>
        <a:lstStyle/>
        <a:p>
          <a:endParaRPr lang="ru-RU"/>
        </a:p>
      </dgm:t>
    </dgm:pt>
    <dgm:pt modelId="{E85B3DE1-AE33-47C0-BEBC-D30378419BB5}" type="sibTrans" cxnId="{389E4834-BAD9-4905-860E-A8132CC1D3FD}">
      <dgm:prSet/>
      <dgm:spPr/>
      <dgm:t>
        <a:bodyPr/>
        <a:lstStyle/>
        <a:p>
          <a:endParaRPr lang="ru-RU"/>
        </a:p>
      </dgm:t>
    </dgm:pt>
    <dgm:pt modelId="{A5E0DC0C-22B9-4CB3-8C83-29090D034046}">
      <dgm:prSet custT="1"/>
      <dgm:spPr/>
      <dgm:t>
        <a:bodyPr/>
        <a:lstStyle/>
        <a:p>
          <a:r>
            <a:rPr lang="ru-RU" sz="3600" b="1" dirty="0">
              <a:solidFill>
                <a:schemeClr val="bg1"/>
              </a:solidFill>
            </a:rPr>
            <a:t>Эффективное обучение</a:t>
          </a:r>
        </a:p>
      </dgm:t>
    </dgm:pt>
    <dgm:pt modelId="{5D1059CB-954B-41B6-BB20-FFE35A25CC12}" type="parTrans" cxnId="{0DCF1762-4B66-4097-9749-6E314AADEBE3}">
      <dgm:prSet/>
      <dgm:spPr/>
      <dgm:t>
        <a:bodyPr/>
        <a:lstStyle/>
        <a:p>
          <a:endParaRPr lang="ru-RU"/>
        </a:p>
      </dgm:t>
    </dgm:pt>
    <dgm:pt modelId="{73F8144A-60BB-4EC1-B13F-9962448FDEFB}" type="sibTrans" cxnId="{0DCF1762-4B66-4097-9749-6E314AADEBE3}">
      <dgm:prSet/>
      <dgm:spPr/>
      <dgm:t>
        <a:bodyPr/>
        <a:lstStyle/>
        <a:p>
          <a:endParaRPr lang="ru-RU"/>
        </a:p>
      </dgm:t>
    </dgm:pt>
    <dgm:pt modelId="{804EE6EA-31CD-4DDE-B005-716BFFAC467E}">
      <dgm:prSet custT="1"/>
      <dgm:spPr/>
      <dgm:t>
        <a:bodyPr/>
        <a:lstStyle/>
        <a:p>
          <a:r>
            <a:rPr lang="ru-RU" sz="3600" b="1" dirty="0">
              <a:solidFill>
                <a:schemeClr val="tx1"/>
              </a:solidFill>
            </a:rPr>
            <a:t>Контакт с аудиторией</a:t>
          </a:r>
        </a:p>
      </dgm:t>
    </dgm:pt>
    <dgm:pt modelId="{8C7078D4-F6F2-4914-984A-3FE2B027264C}" type="parTrans" cxnId="{188D2019-8DF4-4BD1-B620-BE62AE4F4624}">
      <dgm:prSet/>
      <dgm:spPr/>
      <dgm:t>
        <a:bodyPr/>
        <a:lstStyle/>
        <a:p>
          <a:endParaRPr lang="ru-RU"/>
        </a:p>
      </dgm:t>
    </dgm:pt>
    <dgm:pt modelId="{B9AC47F4-F59D-4710-B35C-6E52DD86EEB0}" type="sibTrans" cxnId="{188D2019-8DF4-4BD1-B620-BE62AE4F4624}">
      <dgm:prSet/>
      <dgm:spPr/>
      <dgm:t>
        <a:bodyPr/>
        <a:lstStyle/>
        <a:p>
          <a:endParaRPr lang="ru-RU"/>
        </a:p>
      </dgm:t>
    </dgm:pt>
    <dgm:pt modelId="{98DB5CE2-FFEC-4536-A705-BEB82A01F539}">
      <dgm:prSet custT="1"/>
      <dgm:spPr/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Эффект параллельного следования</a:t>
          </a:r>
        </a:p>
      </dgm:t>
    </dgm:pt>
    <dgm:pt modelId="{30736740-A153-47FD-BD92-C392FACE6CCD}" type="parTrans" cxnId="{1D74E7BB-7605-4679-AB95-093EA559D3A8}">
      <dgm:prSet/>
      <dgm:spPr/>
      <dgm:t>
        <a:bodyPr/>
        <a:lstStyle/>
        <a:p>
          <a:endParaRPr lang="ru-RU"/>
        </a:p>
      </dgm:t>
    </dgm:pt>
    <dgm:pt modelId="{C0DF4EB9-5558-47CD-9474-22095A218EC8}" type="sibTrans" cxnId="{1D74E7BB-7605-4679-AB95-093EA559D3A8}">
      <dgm:prSet/>
      <dgm:spPr/>
      <dgm:t>
        <a:bodyPr/>
        <a:lstStyle/>
        <a:p>
          <a:endParaRPr lang="ru-RU"/>
        </a:p>
      </dgm:t>
    </dgm:pt>
    <dgm:pt modelId="{A9B690A0-A6E4-4F13-9A74-EF1208FFD7C2}" type="pres">
      <dgm:prSet presAssocID="{3D16BBB7-7DD6-40E8-95B4-54511287D1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8C3056-F58B-4C9A-ADFB-AAE8B77776F7}" type="pres">
      <dgm:prSet presAssocID="{18EBD603-CA5E-44A4-8250-29E59441ACFD}" presName="parentLin" presStyleCnt="0"/>
      <dgm:spPr/>
    </dgm:pt>
    <dgm:pt modelId="{56A5AB80-B0DD-4B6B-8DCD-0A52A71CD062}" type="pres">
      <dgm:prSet presAssocID="{18EBD603-CA5E-44A4-8250-29E59441ACF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D9A7C889-0C09-43B6-B5B5-17CDE4E5D9C5}" type="pres">
      <dgm:prSet presAssocID="{18EBD603-CA5E-44A4-8250-29E59441ACF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4E59E-BD69-4FCD-9131-5CE7B1820FC6}" type="pres">
      <dgm:prSet presAssocID="{18EBD603-CA5E-44A4-8250-29E59441ACFD}" presName="negativeSpace" presStyleCnt="0"/>
      <dgm:spPr/>
    </dgm:pt>
    <dgm:pt modelId="{ED2FE63F-174E-469F-9B9B-3CEB447A0464}" type="pres">
      <dgm:prSet presAssocID="{18EBD603-CA5E-44A4-8250-29E59441ACFD}" presName="childText" presStyleLbl="conFgAcc1" presStyleIdx="0" presStyleCnt="6">
        <dgm:presLayoutVars>
          <dgm:bulletEnabled val="1"/>
        </dgm:presLayoutVars>
      </dgm:prSet>
      <dgm:spPr/>
    </dgm:pt>
    <dgm:pt modelId="{52C45174-93E3-4B2E-956D-1BB53066FB16}" type="pres">
      <dgm:prSet presAssocID="{0FF74EFC-EE63-4DB7-93D6-6C8CA09DB8FB}" presName="spaceBetweenRectangles" presStyleCnt="0"/>
      <dgm:spPr/>
    </dgm:pt>
    <dgm:pt modelId="{41CE3D72-79F8-4045-992A-AB7E7E8946D1}" type="pres">
      <dgm:prSet presAssocID="{352CDC23-818C-40C4-BCD2-93AF9E069120}" presName="parentLin" presStyleCnt="0"/>
      <dgm:spPr/>
    </dgm:pt>
    <dgm:pt modelId="{1F0C6991-C21F-4D7F-9703-EFE6C64B1020}" type="pres">
      <dgm:prSet presAssocID="{352CDC23-818C-40C4-BCD2-93AF9E06912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7736B23-10AA-429E-81BD-956F65D366D4}" type="pres">
      <dgm:prSet presAssocID="{352CDC23-818C-40C4-BCD2-93AF9E069120}" presName="parentText" presStyleLbl="node1" presStyleIdx="1" presStyleCnt="6" custScaleX="138563" custScaleY="1437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94C5E-AC2D-4D87-B570-F22801BB30F6}" type="pres">
      <dgm:prSet presAssocID="{352CDC23-818C-40C4-BCD2-93AF9E069120}" presName="negativeSpace" presStyleCnt="0"/>
      <dgm:spPr/>
    </dgm:pt>
    <dgm:pt modelId="{C69ABB5A-DE70-4DB4-AE3A-3905282EA17B}" type="pres">
      <dgm:prSet presAssocID="{352CDC23-818C-40C4-BCD2-93AF9E069120}" presName="childText" presStyleLbl="conFgAcc1" presStyleIdx="1" presStyleCnt="6">
        <dgm:presLayoutVars>
          <dgm:bulletEnabled val="1"/>
        </dgm:presLayoutVars>
      </dgm:prSet>
      <dgm:spPr/>
    </dgm:pt>
    <dgm:pt modelId="{0CA4C855-68FE-4799-9047-AE60F086AE06}" type="pres">
      <dgm:prSet presAssocID="{163DBED9-39DD-42E4-8709-2DCE095055BA}" presName="spaceBetweenRectangles" presStyleCnt="0"/>
      <dgm:spPr/>
    </dgm:pt>
    <dgm:pt modelId="{132CE847-96DB-4A70-9475-ECA09DA277AC}" type="pres">
      <dgm:prSet presAssocID="{9A0D6FEE-F26B-45EB-8EA7-71BD5B78EED3}" presName="parentLin" presStyleCnt="0"/>
      <dgm:spPr/>
    </dgm:pt>
    <dgm:pt modelId="{20957942-9AB5-4AAE-B537-D6A76C884784}" type="pres">
      <dgm:prSet presAssocID="{9A0D6FEE-F26B-45EB-8EA7-71BD5B78EED3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85BB6CEA-81BE-46BB-90EE-10DE7AD7303F}" type="pres">
      <dgm:prSet presAssocID="{9A0D6FEE-F26B-45EB-8EA7-71BD5B78EED3}" presName="parentText" presStyleLbl="node1" presStyleIdx="2" presStyleCnt="6" custScaleX="1227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A43B0-0DD1-4EE4-AD3B-1752BA4601C9}" type="pres">
      <dgm:prSet presAssocID="{9A0D6FEE-F26B-45EB-8EA7-71BD5B78EED3}" presName="negativeSpace" presStyleCnt="0"/>
      <dgm:spPr/>
    </dgm:pt>
    <dgm:pt modelId="{4FC871A1-EB62-45C4-8B14-FB611558C40A}" type="pres">
      <dgm:prSet presAssocID="{9A0D6FEE-F26B-45EB-8EA7-71BD5B78EED3}" presName="childText" presStyleLbl="conFgAcc1" presStyleIdx="2" presStyleCnt="6">
        <dgm:presLayoutVars>
          <dgm:bulletEnabled val="1"/>
        </dgm:presLayoutVars>
      </dgm:prSet>
      <dgm:spPr/>
    </dgm:pt>
    <dgm:pt modelId="{320F9AC7-824C-4205-BA73-0F01B3781B20}" type="pres">
      <dgm:prSet presAssocID="{E85B3DE1-AE33-47C0-BEBC-D30378419BB5}" presName="spaceBetweenRectangles" presStyleCnt="0"/>
      <dgm:spPr/>
    </dgm:pt>
    <dgm:pt modelId="{7882D494-20EE-4AE0-8E63-98D339E24F92}" type="pres">
      <dgm:prSet presAssocID="{A5E0DC0C-22B9-4CB3-8C83-29090D034046}" presName="parentLin" presStyleCnt="0"/>
      <dgm:spPr/>
    </dgm:pt>
    <dgm:pt modelId="{11D4BD89-7A14-41A0-A8DC-CEA449C13ADA}" type="pres">
      <dgm:prSet presAssocID="{A5E0DC0C-22B9-4CB3-8C83-29090D034046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0853E5A9-1E35-48DD-A773-43990D5FEE62}" type="pres">
      <dgm:prSet presAssocID="{A5E0DC0C-22B9-4CB3-8C83-29090D034046}" presName="parentText" presStyleLbl="node1" presStyleIdx="3" presStyleCnt="6" custScaleX="1320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2A03E-E918-4FC3-88E7-CD1408C8A685}" type="pres">
      <dgm:prSet presAssocID="{A5E0DC0C-22B9-4CB3-8C83-29090D034046}" presName="negativeSpace" presStyleCnt="0"/>
      <dgm:spPr/>
    </dgm:pt>
    <dgm:pt modelId="{3AB21EFF-E778-4FE8-92BE-81A192AEFE4B}" type="pres">
      <dgm:prSet presAssocID="{A5E0DC0C-22B9-4CB3-8C83-29090D034046}" presName="childText" presStyleLbl="conFgAcc1" presStyleIdx="3" presStyleCnt="6">
        <dgm:presLayoutVars>
          <dgm:bulletEnabled val="1"/>
        </dgm:presLayoutVars>
      </dgm:prSet>
      <dgm:spPr/>
    </dgm:pt>
    <dgm:pt modelId="{7D67C6E9-A060-4398-8BFE-CD9B37BD2E7B}" type="pres">
      <dgm:prSet presAssocID="{73F8144A-60BB-4EC1-B13F-9962448FDEFB}" presName="spaceBetweenRectangles" presStyleCnt="0"/>
      <dgm:spPr/>
    </dgm:pt>
    <dgm:pt modelId="{0C454903-3039-4A75-9AE9-08179E4B873C}" type="pres">
      <dgm:prSet presAssocID="{804EE6EA-31CD-4DDE-B005-716BFFAC467E}" presName="parentLin" presStyleCnt="0"/>
      <dgm:spPr/>
    </dgm:pt>
    <dgm:pt modelId="{E221DB8A-9072-405F-B7D8-7A79843E2A15}" type="pres">
      <dgm:prSet presAssocID="{804EE6EA-31CD-4DDE-B005-716BFFAC467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1E667388-83D1-4A94-8D33-627A6A85D630}" type="pres">
      <dgm:prSet presAssocID="{804EE6EA-31CD-4DDE-B005-716BFFAC467E}" presName="parentText" presStyleLbl="node1" presStyleIdx="4" presStyleCnt="6" custScaleX="1223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F086D-CCBC-41CA-84DF-C143383CDFFD}" type="pres">
      <dgm:prSet presAssocID="{804EE6EA-31CD-4DDE-B005-716BFFAC467E}" presName="negativeSpace" presStyleCnt="0"/>
      <dgm:spPr/>
    </dgm:pt>
    <dgm:pt modelId="{17A42157-8EDC-4E92-A684-854CEEBDFCA9}" type="pres">
      <dgm:prSet presAssocID="{804EE6EA-31CD-4DDE-B005-716BFFAC467E}" presName="childText" presStyleLbl="conFgAcc1" presStyleIdx="4" presStyleCnt="6">
        <dgm:presLayoutVars>
          <dgm:bulletEnabled val="1"/>
        </dgm:presLayoutVars>
      </dgm:prSet>
      <dgm:spPr/>
    </dgm:pt>
    <dgm:pt modelId="{45035EB0-30DF-4099-B39E-D0826D18EA9E}" type="pres">
      <dgm:prSet presAssocID="{B9AC47F4-F59D-4710-B35C-6E52DD86EEB0}" presName="spaceBetweenRectangles" presStyleCnt="0"/>
      <dgm:spPr/>
    </dgm:pt>
    <dgm:pt modelId="{45E3A96E-013E-41CC-B93B-E599CB62696B}" type="pres">
      <dgm:prSet presAssocID="{98DB5CE2-FFEC-4536-A705-BEB82A01F539}" presName="parentLin" presStyleCnt="0"/>
      <dgm:spPr/>
    </dgm:pt>
    <dgm:pt modelId="{B4D4A646-9349-4387-9266-6C8DCD79C7AB}" type="pres">
      <dgm:prSet presAssocID="{98DB5CE2-FFEC-4536-A705-BEB82A01F539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A98F79F7-6BB1-4F82-A66C-4A21DEFB4333}" type="pres">
      <dgm:prSet presAssocID="{98DB5CE2-FFEC-4536-A705-BEB82A01F539}" presName="parentText" presStyleLbl="node1" presStyleIdx="5" presStyleCnt="6" custScaleX="1383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502DB-452C-4199-A793-2A8AC7824F71}" type="pres">
      <dgm:prSet presAssocID="{98DB5CE2-FFEC-4536-A705-BEB82A01F539}" presName="negativeSpace" presStyleCnt="0"/>
      <dgm:spPr/>
    </dgm:pt>
    <dgm:pt modelId="{2C870AF4-8AC0-4AC6-B5C0-BE3E5EA84AFF}" type="pres">
      <dgm:prSet presAssocID="{98DB5CE2-FFEC-4536-A705-BEB82A01F53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F092F9D-A7E4-4BB0-9CFC-5909773CF79B}" type="presOf" srcId="{3D16BBB7-7DD6-40E8-95B4-54511287D1F0}" destId="{A9B690A0-A6E4-4F13-9A74-EF1208FFD7C2}" srcOrd="0" destOrd="0" presId="urn:microsoft.com/office/officeart/2005/8/layout/list1"/>
    <dgm:cxn modelId="{9DD7302C-1EFB-4CF1-9BBF-ED6268858706}" type="presOf" srcId="{352CDC23-818C-40C4-BCD2-93AF9E069120}" destId="{1F0C6991-C21F-4D7F-9703-EFE6C64B1020}" srcOrd="0" destOrd="0" presId="urn:microsoft.com/office/officeart/2005/8/layout/list1"/>
    <dgm:cxn modelId="{1D74E7BB-7605-4679-AB95-093EA559D3A8}" srcId="{3D16BBB7-7DD6-40E8-95B4-54511287D1F0}" destId="{98DB5CE2-FFEC-4536-A705-BEB82A01F539}" srcOrd="5" destOrd="0" parTransId="{30736740-A153-47FD-BD92-C392FACE6CCD}" sibTransId="{C0DF4EB9-5558-47CD-9474-22095A218EC8}"/>
    <dgm:cxn modelId="{F1262A9E-CF04-4FAF-8BBB-CAD38144B96C}" type="presOf" srcId="{18EBD603-CA5E-44A4-8250-29E59441ACFD}" destId="{D9A7C889-0C09-43B6-B5B5-17CDE4E5D9C5}" srcOrd="1" destOrd="0" presId="urn:microsoft.com/office/officeart/2005/8/layout/list1"/>
    <dgm:cxn modelId="{AA90253C-3FCA-44DA-B902-95002606D6A8}" type="presOf" srcId="{A5E0DC0C-22B9-4CB3-8C83-29090D034046}" destId="{11D4BD89-7A14-41A0-A8DC-CEA449C13ADA}" srcOrd="0" destOrd="0" presId="urn:microsoft.com/office/officeart/2005/8/layout/list1"/>
    <dgm:cxn modelId="{FE5436B2-7D7E-4056-BF2B-E1BE32DE3E93}" type="presOf" srcId="{98DB5CE2-FFEC-4536-A705-BEB82A01F539}" destId="{A98F79F7-6BB1-4F82-A66C-4A21DEFB4333}" srcOrd="1" destOrd="0" presId="urn:microsoft.com/office/officeart/2005/8/layout/list1"/>
    <dgm:cxn modelId="{768696F1-429C-4A55-AC14-F70AB7C3D90A}" type="presOf" srcId="{98DB5CE2-FFEC-4536-A705-BEB82A01F539}" destId="{B4D4A646-9349-4387-9266-6C8DCD79C7AB}" srcOrd="0" destOrd="0" presId="urn:microsoft.com/office/officeart/2005/8/layout/list1"/>
    <dgm:cxn modelId="{188D2019-8DF4-4BD1-B620-BE62AE4F4624}" srcId="{3D16BBB7-7DD6-40E8-95B4-54511287D1F0}" destId="{804EE6EA-31CD-4DDE-B005-716BFFAC467E}" srcOrd="4" destOrd="0" parTransId="{8C7078D4-F6F2-4914-984A-3FE2B027264C}" sibTransId="{B9AC47F4-F59D-4710-B35C-6E52DD86EEB0}"/>
    <dgm:cxn modelId="{93235D23-EDD1-478C-B950-40B757B7BE69}" srcId="{3D16BBB7-7DD6-40E8-95B4-54511287D1F0}" destId="{18EBD603-CA5E-44A4-8250-29E59441ACFD}" srcOrd="0" destOrd="0" parTransId="{94C00E5E-CE19-47DB-BF34-A606FE440F9D}" sibTransId="{0FF74EFC-EE63-4DB7-93D6-6C8CA09DB8FB}"/>
    <dgm:cxn modelId="{05D64B3F-8620-4BED-BF91-45C9649EA901}" type="presOf" srcId="{804EE6EA-31CD-4DDE-B005-716BFFAC467E}" destId="{1E667388-83D1-4A94-8D33-627A6A85D630}" srcOrd="1" destOrd="0" presId="urn:microsoft.com/office/officeart/2005/8/layout/list1"/>
    <dgm:cxn modelId="{93979460-31AB-479C-90E2-D1BDBBD1F3AA}" type="presOf" srcId="{A5E0DC0C-22B9-4CB3-8C83-29090D034046}" destId="{0853E5A9-1E35-48DD-A773-43990D5FEE62}" srcOrd="1" destOrd="0" presId="urn:microsoft.com/office/officeart/2005/8/layout/list1"/>
    <dgm:cxn modelId="{0DCF1762-4B66-4097-9749-6E314AADEBE3}" srcId="{3D16BBB7-7DD6-40E8-95B4-54511287D1F0}" destId="{A5E0DC0C-22B9-4CB3-8C83-29090D034046}" srcOrd="3" destOrd="0" parTransId="{5D1059CB-954B-41B6-BB20-FFE35A25CC12}" sibTransId="{73F8144A-60BB-4EC1-B13F-9962448FDEFB}"/>
    <dgm:cxn modelId="{686458E7-7371-45A8-8D25-84308955D4F6}" type="presOf" srcId="{9A0D6FEE-F26B-45EB-8EA7-71BD5B78EED3}" destId="{20957942-9AB5-4AAE-B537-D6A76C884784}" srcOrd="0" destOrd="0" presId="urn:microsoft.com/office/officeart/2005/8/layout/list1"/>
    <dgm:cxn modelId="{389E4834-BAD9-4905-860E-A8132CC1D3FD}" srcId="{3D16BBB7-7DD6-40E8-95B4-54511287D1F0}" destId="{9A0D6FEE-F26B-45EB-8EA7-71BD5B78EED3}" srcOrd="2" destOrd="0" parTransId="{195F62CB-4DCE-4629-AA34-E23791F1107E}" sibTransId="{E85B3DE1-AE33-47C0-BEBC-D30378419BB5}"/>
    <dgm:cxn modelId="{BBB39E36-54B1-4856-8EBE-E117E7FE7193}" type="presOf" srcId="{352CDC23-818C-40C4-BCD2-93AF9E069120}" destId="{57736B23-10AA-429E-81BD-956F65D366D4}" srcOrd="1" destOrd="0" presId="urn:microsoft.com/office/officeart/2005/8/layout/list1"/>
    <dgm:cxn modelId="{99F3F62E-962F-4C95-9E33-95AD546E12E8}" srcId="{3D16BBB7-7DD6-40E8-95B4-54511287D1F0}" destId="{352CDC23-818C-40C4-BCD2-93AF9E069120}" srcOrd="1" destOrd="0" parTransId="{91AC380E-F94F-4689-B948-14148F391CF3}" sibTransId="{163DBED9-39DD-42E4-8709-2DCE095055BA}"/>
    <dgm:cxn modelId="{317346BA-EE81-45C0-8ED6-51EE4ADC2DC5}" type="presOf" srcId="{18EBD603-CA5E-44A4-8250-29E59441ACFD}" destId="{56A5AB80-B0DD-4B6B-8DCD-0A52A71CD062}" srcOrd="0" destOrd="0" presId="urn:microsoft.com/office/officeart/2005/8/layout/list1"/>
    <dgm:cxn modelId="{E08068B4-3DB1-4628-BB93-44450E33DD1E}" type="presOf" srcId="{9A0D6FEE-F26B-45EB-8EA7-71BD5B78EED3}" destId="{85BB6CEA-81BE-46BB-90EE-10DE7AD7303F}" srcOrd="1" destOrd="0" presId="urn:microsoft.com/office/officeart/2005/8/layout/list1"/>
    <dgm:cxn modelId="{5E26FA9B-55FA-4078-9039-675677D4FD38}" type="presOf" srcId="{804EE6EA-31CD-4DDE-B005-716BFFAC467E}" destId="{E221DB8A-9072-405F-B7D8-7A79843E2A15}" srcOrd="0" destOrd="0" presId="urn:microsoft.com/office/officeart/2005/8/layout/list1"/>
    <dgm:cxn modelId="{B208D86B-7E9B-42CF-9E92-5AA5736600E4}" type="presParOf" srcId="{A9B690A0-A6E4-4F13-9A74-EF1208FFD7C2}" destId="{768C3056-F58B-4C9A-ADFB-AAE8B77776F7}" srcOrd="0" destOrd="0" presId="urn:microsoft.com/office/officeart/2005/8/layout/list1"/>
    <dgm:cxn modelId="{BB801FF4-A4CC-4A67-8384-797195C28840}" type="presParOf" srcId="{768C3056-F58B-4C9A-ADFB-AAE8B77776F7}" destId="{56A5AB80-B0DD-4B6B-8DCD-0A52A71CD062}" srcOrd="0" destOrd="0" presId="urn:microsoft.com/office/officeart/2005/8/layout/list1"/>
    <dgm:cxn modelId="{F56B0ACA-87C7-4693-822D-12EFAEC08A35}" type="presParOf" srcId="{768C3056-F58B-4C9A-ADFB-AAE8B77776F7}" destId="{D9A7C889-0C09-43B6-B5B5-17CDE4E5D9C5}" srcOrd="1" destOrd="0" presId="urn:microsoft.com/office/officeart/2005/8/layout/list1"/>
    <dgm:cxn modelId="{DD1038F8-27D5-4B83-825B-3B3445098035}" type="presParOf" srcId="{A9B690A0-A6E4-4F13-9A74-EF1208FFD7C2}" destId="{6664E59E-BD69-4FCD-9131-5CE7B1820FC6}" srcOrd="1" destOrd="0" presId="urn:microsoft.com/office/officeart/2005/8/layout/list1"/>
    <dgm:cxn modelId="{32008DA7-59EE-472E-8552-A5286B4C62EA}" type="presParOf" srcId="{A9B690A0-A6E4-4F13-9A74-EF1208FFD7C2}" destId="{ED2FE63F-174E-469F-9B9B-3CEB447A0464}" srcOrd="2" destOrd="0" presId="urn:microsoft.com/office/officeart/2005/8/layout/list1"/>
    <dgm:cxn modelId="{DCCC727F-2997-44EA-9ECE-1A7DE5D532A8}" type="presParOf" srcId="{A9B690A0-A6E4-4F13-9A74-EF1208FFD7C2}" destId="{52C45174-93E3-4B2E-956D-1BB53066FB16}" srcOrd="3" destOrd="0" presId="urn:microsoft.com/office/officeart/2005/8/layout/list1"/>
    <dgm:cxn modelId="{093AFBBC-F8C3-4FA2-923E-1DEC7A897A12}" type="presParOf" srcId="{A9B690A0-A6E4-4F13-9A74-EF1208FFD7C2}" destId="{41CE3D72-79F8-4045-992A-AB7E7E8946D1}" srcOrd="4" destOrd="0" presId="urn:microsoft.com/office/officeart/2005/8/layout/list1"/>
    <dgm:cxn modelId="{C8682B4C-D7E6-48A5-A510-BA84190B395F}" type="presParOf" srcId="{41CE3D72-79F8-4045-992A-AB7E7E8946D1}" destId="{1F0C6991-C21F-4D7F-9703-EFE6C64B1020}" srcOrd="0" destOrd="0" presId="urn:microsoft.com/office/officeart/2005/8/layout/list1"/>
    <dgm:cxn modelId="{4EB2A04B-A8D9-494E-9376-BF79D9085DBE}" type="presParOf" srcId="{41CE3D72-79F8-4045-992A-AB7E7E8946D1}" destId="{57736B23-10AA-429E-81BD-956F65D366D4}" srcOrd="1" destOrd="0" presId="urn:microsoft.com/office/officeart/2005/8/layout/list1"/>
    <dgm:cxn modelId="{FCF50D31-6BEA-4BEC-B4A6-09808D78F73E}" type="presParOf" srcId="{A9B690A0-A6E4-4F13-9A74-EF1208FFD7C2}" destId="{E0E94C5E-AC2D-4D87-B570-F22801BB30F6}" srcOrd="5" destOrd="0" presId="urn:microsoft.com/office/officeart/2005/8/layout/list1"/>
    <dgm:cxn modelId="{ED69A4A6-3831-4CA8-AE4D-E993387B7887}" type="presParOf" srcId="{A9B690A0-A6E4-4F13-9A74-EF1208FFD7C2}" destId="{C69ABB5A-DE70-4DB4-AE3A-3905282EA17B}" srcOrd="6" destOrd="0" presId="urn:microsoft.com/office/officeart/2005/8/layout/list1"/>
    <dgm:cxn modelId="{AE01CB17-7E8C-423E-8474-94BBC1160A0A}" type="presParOf" srcId="{A9B690A0-A6E4-4F13-9A74-EF1208FFD7C2}" destId="{0CA4C855-68FE-4799-9047-AE60F086AE06}" srcOrd="7" destOrd="0" presId="urn:microsoft.com/office/officeart/2005/8/layout/list1"/>
    <dgm:cxn modelId="{6C5F9768-842B-4817-9D32-46718F599A56}" type="presParOf" srcId="{A9B690A0-A6E4-4F13-9A74-EF1208FFD7C2}" destId="{132CE847-96DB-4A70-9475-ECA09DA277AC}" srcOrd="8" destOrd="0" presId="urn:microsoft.com/office/officeart/2005/8/layout/list1"/>
    <dgm:cxn modelId="{DA015DD5-2DF5-4811-A1A9-932726214AC7}" type="presParOf" srcId="{132CE847-96DB-4A70-9475-ECA09DA277AC}" destId="{20957942-9AB5-4AAE-B537-D6A76C884784}" srcOrd="0" destOrd="0" presId="urn:microsoft.com/office/officeart/2005/8/layout/list1"/>
    <dgm:cxn modelId="{B0FC4BBD-DAFB-4EFC-AD4F-58A8DF266236}" type="presParOf" srcId="{132CE847-96DB-4A70-9475-ECA09DA277AC}" destId="{85BB6CEA-81BE-46BB-90EE-10DE7AD7303F}" srcOrd="1" destOrd="0" presId="urn:microsoft.com/office/officeart/2005/8/layout/list1"/>
    <dgm:cxn modelId="{A3BE6FC7-09AC-4908-AEA6-166B0269F5F6}" type="presParOf" srcId="{A9B690A0-A6E4-4F13-9A74-EF1208FFD7C2}" destId="{ACCA43B0-0DD1-4EE4-AD3B-1752BA4601C9}" srcOrd="9" destOrd="0" presId="urn:microsoft.com/office/officeart/2005/8/layout/list1"/>
    <dgm:cxn modelId="{19BD369D-C036-46DE-9702-8E7A47455A9C}" type="presParOf" srcId="{A9B690A0-A6E4-4F13-9A74-EF1208FFD7C2}" destId="{4FC871A1-EB62-45C4-8B14-FB611558C40A}" srcOrd="10" destOrd="0" presId="urn:microsoft.com/office/officeart/2005/8/layout/list1"/>
    <dgm:cxn modelId="{1975E7BC-75F5-48EE-9DDD-B4D110A97A3A}" type="presParOf" srcId="{A9B690A0-A6E4-4F13-9A74-EF1208FFD7C2}" destId="{320F9AC7-824C-4205-BA73-0F01B3781B20}" srcOrd="11" destOrd="0" presId="urn:microsoft.com/office/officeart/2005/8/layout/list1"/>
    <dgm:cxn modelId="{A9E45480-3176-47BE-B0DF-2542E5F6F1EB}" type="presParOf" srcId="{A9B690A0-A6E4-4F13-9A74-EF1208FFD7C2}" destId="{7882D494-20EE-4AE0-8E63-98D339E24F92}" srcOrd="12" destOrd="0" presId="urn:microsoft.com/office/officeart/2005/8/layout/list1"/>
    <dgm:cxn modelId="{427C2AE1-2471-4528-B300-5D540B6A772D}" type="presParOf" srcId="{7882D494-20EE-4AE0-8E63-98D339E24F92}" destId="{11D4BD89-7A14-41A0-A8DC-CEA449C13ADA}" srcOrd="0" destOrd="0" presId="urn:microsoft.com/office/officeart/2005/8/layout/list1"/>
    <dgm:cxn modelId="{EE272311-90EA-4824-9BFC-368C45BDC937}" type="presParOf" srcId="{7882D494-20EE-4AE0-8E63-98D339E24F92}" destId="{0853E5A9-1E35-48DD-A773-43990D5FEE62}" srcOrd="1" destOrd="0" presId="urn:microsoft.com/office/officeart/2005/8/layout/list1"/>
    <dgm:cxn modelId="{08C03750-67B6-407E-8947-E213778091B8}" type="presParOf" srcId="{A9B690A0-A6E4-4F13-9A74-EF1208FFD7C2}" destId="{3182A03E-E918-4FC3-88E7-CD1408C8A685}" srcOrd="13" destOrd="0" presId="urn:microsoft.com/office/officeart/2005/8/layout/list1"/>
    <dgm:cxn modelId="{A19DBEF6-6764-4F58-A268-CB16AA79F23B}" type="presParOf" srcId="{A9B690A0-A6E4-4F13-9A74-EF1208FFD7C2}" destId="{3AB21EFF-E778-4FE8-92BE-81A192AEFE4B}" srcOrd="14" destOrd="0" presId="urn:microsoft.com/office/officeart/2005/8/layout/list1"/>
    <dgm:cxn modelId="{DEDAFAE5-6E59-4719-9F29-E8A45FE32106}" type="presParOf" srcId="{A9B690A0-A6E4-4F13-9A74-EF1208FFD7C2}" destId="{7D67C6E9-A060-4398-8BFE-CD9B37BD2E7B}" srcOrd="15" destOrd="0" presId="urn:microsoft.com/office/officeart/2005/8/layout/list1"/>
    <dgm:cxn modelId="{825A03D6-0CF3-4E5C-8664-7150EE6BC86D}" type="presParOf" srcId="{A9B690A0-A6E4-4F13-9A74-EF1208FFD7C2}" destId="{0C454903-3039-4A75-9AE9-08179E4B873C}" srcOrd="16" destOrd="0" presId="urn:microsoft.com/office/officeart/2005/8/layout/list1"/>
    <dgm:cxn modelId="{B98DFCA6-4017-4078-ABEE-01474BBEC4B0}" type="presParOf" srcId="{0C454903-3039-4A75-9AE9-08179E4B873C}" destId="{E221DB8A-9072-405F-B7D8-7A79843E2A15}" srcOrd="0" destOrd="0" presId="urn:microsoft.com/office/officeart/2005/8/layout/list1"/>
    <dgm:cxn modelId="{6758B91D-0499-4E7D-9ECE-105B961114D7}" type="presParOf" srcId="{0C454903-3039-4A75-9AE9-08179E4B873C}" destId="{1E667388-83D1-4A94-8D33-627A6A85D630}" srcOrd="1" destOrd="0" presId="urn:microsoft.com/office/officeart/2005/8/layout/list1"/>
    <dgm:cxn modelId="{22568966-DAC9-4571-9166-239C856B9002}" type="presParOf" srcId="{A9B690A0-A6E4-4F13-9A74-EF1208FFD7C2}" destId="{CD7F086D-CCBC-41CA-84DF-C143383CDFFD}" srcOrd="17" destOrd="0" presId="urn:microsoft.com/office/officeart/2005/8/layout/list1"/>
    <dgm:cxn modelId="{A3266849-C91A-4226-89D9-EE16A2B75AEC}" type="presParOf" srcId="{A9B690A0-A6E4-4F13-9A74-EF1208FFD7C2}" destId="{17A42157-8EDC-4E92-A684-854CEEBDFCA9}" srcOrd="18" destOrd="0" presId="urn:microsoft.com/office/officeart/2005/8/layout/list1"/>
    <dgm:cxn modelId="{2FFD7F77-D61A-49BA-B04C-92F18AF74485}" type="presParOf" srcId="{A9B690A0-A6E4-4F13-9A74-EF1208FFD7C2}" destId="{45035EB0-30DF-4099-B39E-D0826D18EA9E}" srcOrd="19" destOrd="0" presId="urn:microsoft.com/office/officeart/2005/8/layout/list1"/>
    <dgm:cxn modelId="{D8B560C8-3051-4517-BA89-E7CB65A7DF23}" type="presParOf" srcId="{A9B690A0-A6E4-4F13-9A74-EF1208FFD7C2}" destId="{45E3A96E-013E-41CC-B93B-E599CB62696B}" srcOrd="20" destOrd="0" presId="urn:microsoft.com/office/officeart/2005/8/layout/list1"/>
    <dgm:cxn modelId="{314CE3F0-B8A8-4523-BED0-993FA85AD2A9}" type="presParOf" srcId="{45E3A96E-013E-41CC-B93B-E599CB62696B}" destId="{B4D4A646-9349-4387-9266-6C8DCD79C7AB}" srcOrd="0" destOrd="0" presId="urn:microsoft.com/office/officeart/2005/8/layout/list1"/>
    <dgm:cxn modelId="{5D340CA7-719C-4883-830E-49C332D87AF4}" type="presParOf" srcId="{45E3A96E-013E-41CC-B93B-E599CB62696B}" destId="{A98F79F7-6BB1-4F82-A66C-4A21DEFB4333}" srcOrd="1" destOrd="0" presId="urn:microsoft.com/office/officeart/2005/8/layout/list1"/>
    <dgm:cxn modelId="{C8317B4B-0EE9-4E03-BFE6-7ABFDF8D24F3}" type="presParOf" srcId="{A9B690A0-A6E4-4F13-9A74-EF1208FFD7C2}" destId="{BE3502DB-452C-4199-A793-2A8AC7824F71}" srcOrd="21" destOrd="0" presId="urn:microsoft.com/office/officeart/2005/8/layout/list1"/>
    <dgm:cxn modelId="{2FF8068A-A1F4-4981-B2D5-3085DCB14F91}" type="presParOf" srcId="{A9B690A0-A6E4-4F13-9A74-EF1208FFD7C2}" destId="{2C870AF4-8AC0-4AC6-B5C0-BE3E5EA84AF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243237" y="-647448"/>
          <a:ext cx="5027740" cy="5027740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283238" y="375282"/>
          <a:ext cx="6171985" cy="555302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Важно помещать слова на ветках. </a:t>
          </a:r>
          <a:endParaRPr lang="ru-RU" sz="2000" b="1" kern="1200" dirty="0"/>
        </a:p>
      </dsp:txBody>
      <dsp:txXfrm>
        <a:off x="283238" y="375282"/>
        <a:ext cx="6171985" cy="555302"/>
      </dsp:txXfrm>
    </dsp:sp>
    <dsp:sp modelId="{91DD297D-CE41-41CE-875B-E29B52FA2A46}">
      <dsp:nvSpPr>
        <dsp:cNvPr id="0" name=""/>
        <dsp:cNvSpPr/>
      </dsp:nvSpPr>
      <dsp:spPr>
        <a:xfrm>
          <a:off x="12365" y="3612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32958" y="1064263"/>
          <a:ext cx="5829176" cy="536315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/>
            <a:t>Писать на каждой линии только одно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/>
            <a:t>ключевое слово. </a:t>
          </a:r>
          <a:endParaRPr lang="ru-RU" sz="2000" b="0" kern="1200" dirty="0"/>
        </a:p>
      </dsp:txBody>
      <dsp:txXfrm>
        <a:off x="632958" y="1064263"/>
        <a:ext cx="5829176" cy="536315"/>
      </dsp:txXfrm>
    </dsp:sp>
    <dsp:sp modelId="{F13B4E5E-379B-45E0-A4A4-68174D4DA4A1}">
      <dsp:nvSpPr>
        <dsp:cNvPr id="0" name=""/>
        <dsp:cNvSpPr/>
      </dsp:nvSpPr>
      <dsp:spPr>
        <a:xfrm>
          <a:off x="258019" y="1063561"/>
          <a:ext cx="599855" cy="556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21693" y="1728791"/>
          <a:ext cx="5629661" cy="546714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Длина линии должна быть равна длине слова.</a:t>
          </a:r>
          <a:endParaRPr lang="ru-RU" sz="2000" b="0" kern="1200" dirty="0"/>
        </a:p>
      </dsp:txBody>
      <dsp:txXfrm>
        <a:off x="821693" y="1728791"/>
        <a:ext cx="5629661" cy="546714"/>
      </dsp:txXfrm>
    </dsp:sp>
    <dsp:sp modelId="{54E1C2C1-CD0B-458E-B549-FB8FE39EE7B2}">
      <dsp:nvSpPr>
        <dsp:cNvPr id="0" name=""/>
        <dsp:cNvSpPr/>
      </dsp:nvSpPr>
      <dsp:spPr>
        <a:xfrm>
          <a:off x="461126" y="171753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643641" y="2404255"/>
          <a:ext cx="5807811" cy="54103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Писать печатными буквами как можно яснее и четче.</a:t>
          </a:r>
          <a:endParaRPr lang="ru-RU" sz="2000" b="0" kern="1200" dirty="0"/>
        </a:p>
      </dsp:txBody>
      <dsp:txXfrm>
        <a:off x="643641" y="2404255"/>
        <a:ext cx="5807811" cy="541038"/>
      </dsp:txXfrm>
    </dsp:sp>
    <dsp:sp modelId="{8775AD42-896C-430F-BD18-DF36C9B9251E}">
      <dsp:nvSpPr>
        <dsp:cNvPr id="0" name=""/>
        <dsp:cNvSpPr/>
      </dsp:nvSpPr>
      <dsp:spPr>
        <a:xfrm>
          <a:off x="268302" y="23714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63737" y="3072590"/>
          <a:ext cx="6077720" cy="574173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Варьировать размер букв и толщину линий в зависимости от степени важности ключевого слова.</a:t>
          </a:r>
          <a:endParaRPr lang="ru-RU" sz="2000" b="0" kern="1200" dirty="0"/>
        </a:p>
      </dsp:txBody>
      <dsp:txXfrm>
        <a:off x="363737" y="3072590"/>
        <a:ext cx="6077720" cy="574173"/>
      </dsp:txXfrm>
    </dsp:sp>
    <dsp:sp modelId="{C74F7745-4777-48FD-9027-7A0A87C4D5CB}">
      <dsp:nvSpPr>
        <dsp:cNvPr id="0" name=""/>
        <dsp:cNvSpPr/>
      </dsp:nvSpPr>
      <dsp:spPr>
        <a:xfrm>
          <a:off x="38649" y="3067960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244351" y="-647448"/>
          <a:ext cx="5027740" cy="5027740"/>
        </a:xfrm>
        <a:prstGeom prst="blockArc">
          <a:avLst>
            <a:gd name="adj1" fmla="val 18900000"/>
            <a:gd name="adj2" fmla="val 2700000"/>
            <a:gd name="adj3" fmla="val 43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279895" y="375282"/>
          <a:ext cx="6463762" cy="555302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Обязательно использовать рисунки и символы. </a:t>
          </a:r>
          <a:endParaRPr lang="ru-RU" sz="2000" b="1" kern="1200" dirty="0"/>
        </a:p>
      </dsp:txBody>
      <dsp:txXfrm>
        <a:off x="279895" y="375282"/>
        <a:ext cx="6463762" cy="555302"/>
      </dsp:txXfrm>
    </dsp:sp>
    <dsp:sp modelId="{91DD297D-CE41-41CE-875B-E29B52FA2A46}">
      <dsp:nvSpPr>
        <dsp:cNvPr id="0" name=""/>
        <dsp:cNvSpPr/>
      </dsp:nvSpPr>
      <dsp:spPr>
        <a:xfrm>
          <a:off x="11251" y="3612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30249" y="1064263"/>
          <a:ext cx="6120795" cy="536315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/>
            <a:t>Организовывать пространство, не оставляя пустого места и не размещать ветви слишком плотно.</a:t>
          </a:r>
          <a:endParaRPr lang="ru-RU" sz="2000" b="0" kern="1200" dirty="0"/>
        </a:p>
      </dsp:txBody>
      <dsp:txXfrm>
        <a:off x="630249" y="1064263"/>
        <a:ext cx="6120795" cy="536315"/>
      </dsp:txXfrm>
    </dsp:sp>
    <dsp:sp modelId="{F13B4E5E-379B-45E0-A4A4-68174D4DA4A1}">
      <dsp:nvSpPr>
        <dsp:cNvPr id="0" name=""/>
        <dsp:cNvSpPr/>
      </dsp:nvSpPr>
      <dsp:spPr>
        <a:xfrm>
          <a:off x="256904" y="1063561"/>
          <a:ext cx="599855" cy="5568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23340" y="1728791"/>
          <a:ext cx="5916424" cy="546714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Для небольшой карты использовать лист А4,                   для большой темы ― А3.</a:t>
          </a:r>
          <a:endParaRPr lang="ru-RU" sz="2000" b="0" kern="1200" dirty="0"/>
        </a:p>
      </dsp:txBody>
      <dsp:txXfrm>
        <a:off x="823340" y="1728791"/>
        <a:ext cx="5916424" cy="546714"/>
      </dsp:txXfrm>
    </dsp:sp>
    <dsp:sp modelId="{54E1C2C1-CD0B-458E-B549-FB8FE39EE7B2}">
      <dsp:nvSpPr>
        <dsp:cNvPr id="0" name=""/>
        <dsp:cNvSpPr/>
      </dsp:nvSpPr>
      <dsp:spPr>
        <a:xfrm>
          <a:off x="460012" y="171753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641466" y="2404255"/>
          <a:ext cx="6098361" cy="54103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Разросшиеся ветви можно заключать в контуры, чтобы они не смешивались с соседними ветвями.</a:t>
          </a:r>
          <a:endParaRPr lang="ru-RU" sz="2000" b="0" kern="1200" dirty="0"/>
        </a:p>
      </dsp:txBody>
      <dsp:txXfrm>
        <a:off x="641466" y="2404255"/>
        <a:ext cx="6098361" cy="541038"/>
      </dsp:txXfrm>
    </dsp:sp>
    <dsp:sp modelId="{8775AD42-896C-430F-BD18-DF36C9B9251E}">
      <dsp:nvSpPr>
        <dsp:cNvPr id="0" name=""/>
        <dsp:cNvSpPr/>
      </dsp:nvSpPr>
      <dsp:spPr>
        <a:xfrm>
          <a:off x="267188" y="2371412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64200" y="3072590"/>
          <a:ext cx="6365040" cy="574173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4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Располагать лист и слова горизонтально                     («альбомная ориентация»).</a:t>
          </a:r>
          <a:endParaRPr lang="ru-RU" sz="2000" b="0" kern="1200" dirty="0"/>
        </a:p>
      </dsp:txBody>
      <dsp:txXfrm>
        <a:off x="364200" y="3072590"/>
        <a:ext cx="6365040" cy="574173"/>
      </dsp:txXfrm>
    </dsp:sp>
    <dsp:sp modelId="{C74F7745-4777-48FD-9027-7A0A87C4D5CB}">
      <dsp:nvSpPr>
        <dsp:cNvPr id="0" name=""/>
        <dsp:cNvSpPr/>
      </dsp:nvSpPr>
      <dsp:spPr>
        <a:xfrm>
          <a:off x="37535" y="3067960"/>
          <a:ext cx="583443" cy="583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192C8-0281-4830-872D-59E96534349B}">
      <dsp:nvSpPr>
        <dsp:cNvPr id="0" name=""/>
        <dsp:cNvSpPr/>
      </dsp:nvSpPr>
      <dsp:spPr>
        <a:xfrm>
          <a:off x="-4621976" y="-704908"/>
          <a:ext cx="5476725" cy="5476725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63AA2-E8E9-43C6-AF24-BD591A4C9348}">
      <dsp:nvSpPr>
        <dsp:cNvPr id="0" name=""/>
        <dsp:cNvSpPr/>
      </dsp:nvSpPr>
      <dsp:spPr>
        <a:xfrm>
          <a:off x="311759" y="408867"/>
          <a:ext cx="6376985" cy="60499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6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быстро и эффективно работать с любым                           объемом информации</a:t>
          </a:r>
          <a:endParaRPr lang="ru-RU" sz="2000" b="1" kern="1200" dirty="0"/>
        </a:p>
      </dsp:txBody>
      <dsp:txXfrm>
        <a:off x="311759" y="408867"/>
        <a:ext cx="6376985" cy="604998"/>
      </dsp:txXfrm>
    </dsp:sp>
    <dsp:sp modelId="{91DD297D-CE41-41CE-875B-E29B52FA2A46}">
      <dsp:nvSpPr>
        <dsp:cNvPr id="0" name=""/>
        <dsp:cNvSpPr/>
      </dsp:nvSpPr>
      <dsp:spPr>
        <a:xfrm>
          <a:off x="13992" y="393538"/>
          <a:ext cx="635657" cy="6356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3BC685-C22F-43C2-83A2-6D2E157B9D85}">
      <dsp:nvSpPr>
        <dsp:cNvPr id="0" name=""/>
        <dsp:cNvSpPr/>
      </dsp:nvSpPr>
      <dsp:spPr>
        <a:xfrm>
          <a:off x="692023" y="1159508"/>
          <a:ext cx="6003685" cy="584311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6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/>
            <a:t>развивать логическое, ассоциативное, творческое мышление, фантазию </a:t>
          </a:r>
          <a:endParaRPr lang="ru-RU" sz="2000" b="0" kern="1200" dirty="0"/>
        </a:p>
      </dsp:txBody>
      <dsp:txXfrm>
        <a:off x="692023" y="1159508"/>
        <a:ext cx="6003685" cy="584311"/>
      </dsp:txXfrm>
    </dsp:sp>
    <dsp:sp modelId="{F13B4E5E-379B-45E0-A4A4-68174D4DA4A1}">
      <dsp:nvSpPr>
        <dsp:cNvPr id="0" name=""/>
        <dsp:cNvSpPr/>
      </dsp:nvSpPr>
      <dsp:spPr>
        <a:xfrm>
          <a:off x="281630" y="1158744"/>
          <a:ext cx="653538" cy="60669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E5D981-5168-4911-9C77-92D419C5A109}">
      <dsp:nvSpPr>
        <dsp:cNvPr id="0" name=""/>
        <dsp:cNvSpPr/>
      </dsp:nvSpPr>
      <dsp:spPr>
        <a:xfrm>
          <a:off x="892463" y="1883507"/>
          <a:ext cx="5792095" cy="595641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6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использовать графические презентации для объяснения собеседникам личной позиции</a:t>
          </a:r>
          <a:endParaRPr lang="ru-RU" sz="2000" b="0" kern="1200" dirty="0"/>
        </a:p>
      </dsp:txBody>
      <dsp:txXfrm>
        <a:off x="892463" y="1883507"/>
        <a:ext cx="5792095" cy="595641"/>
      </dsp:txXfrm>
    </dsp:sp>
    <dsp:sp modelId="{54E1C2C1-CD0B-458E-B549-FB8FE39EE7B2}">
      <dsp:nvSpPr>
        <dsp:cNvPr id="0" name=""/>
        <dsp:cNvSpPr/>
      </dsp:nvSpPr>
      <dsp:spPr>
        <a:xfrm>
          <a:off x="502915" y="1871240"/>
          <a:ext cx="635657" cy="6356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82EC0F-BA74-4355-BD8D-8A69B96C69E8}">
      <dsp:nvSpPr>
        <dsp:cNvPr id="0" name=""/>
        <dsp:cNvSpPr/>
      </dsp:nvSpPr>
      <dsp:spPr>
        <a:xfrm>
          <a:off x="703025" y="2619421"/>
          <a:ext cx="5981681" cy="58945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6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принимать решения, планировать</a:t>
          </a:r>
          <a:endParaRPr lang="ru-RU" sz="2000" b="0" kern="1200" dirty="0"/>
        </a:p>
      </dsp:txBody>
      <dsp:txXfrm>
        <a:off x="703025" y="2619421"/>
        <a:ext cx="5981681" cy="589458"/>
      </dsp:txXfrm>
    </dsp:sp>
    <dsp:sp modelId="{8775AD42-896C-430F-BD18-DF36C9B9251E}">
      <dsp:nvSpPr>
        <dsp:cNvPr id="0" name=""/>
        <dsp:cNvSpPr/>
      </dsp:nvSpPr>
      <dsp:spPr>
        <a:xfrm>
          <a:off x="292834" y="2583639"/>
          <a:ext cx="635657" cy="6356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CDD161B-A061-4B0D-90FA-93EBD3D26568}">
      <dsp:nvSpPr>
        <dsp:cNvPr id="0" name=""/>
        <dsp:cNvSpPr/>
      </dsp:nvSpPr>
      <dsp:spPr>
        <a:xfrm>
          <a:off x="394932" y="3347567"/>
          <a:ext cx="6279589" cy="625558"/>
        </a:xfrm>
        <a:prstGeom prst="rect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364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разрабатывать проекты</a:t>
          </a:r>
          <a:endParaRPr lang="ru-RU" sz="2000" b="0" kern="1200" dirty="0"/>
        </a:p>
      </dsp:txBody>
      <dsp:txXfrm>
        <a:off x="394932" y="3347567"/>
        <a:ext cx="6279589" cy="625558"/>
      </dsp:txXfrm>
    </dsp:sp>
    <dsp:sp modelId="{C74F7745-4777-48FD-9027-7A0A87C4D5CB}">
      <dsp:nvSpPr>
        <dsp:cNvPr id="0" name=""/>
        <dsp:cNvSpPr/>
      </dsp:nvSpPr>
      <dsp:spPr>
        <a:xfrm>
          <a:off x="42628" y="3342523"/>
          <a:ext cx="635657" cy="6356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0F531-E7EE-418C-9392-C48BB03B4B13}">
      <dsp:nvSpPr>
        <dsp:cNvPr id="0" name=""/>
        <dsp:cNvSpPr/>
      </dsp:nvSpPr>
      <dsp:spPr>
        <a:xfrm>
          <a:off x="5274663" y="1958489"/>
          <a:ext cx="1094220" cy="520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75"/>
              </a:lnTo>
              <a:lnTo>
                <a:pt x="1094220" y="354875"/>
              </a:lnTo>
              <a:lnTo>
                <a:pt x="1094220" y="5207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FF022-9CC0-4333-B0BD-8CFC30997368}">
      <dsp:nvSpPr>
        <dsp:cNvPr id="0" name=""/>
        <dsp:cNvSpPr/>
      </dsp:nvSpPr>
      <dsp:spPr>
        <a:xfrm>
          <a:off x="4180442" y="3616234"/>
          <a:ext cx="3282662" cy="520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75"/>
              </a:lnTo>
              <a:lnTo>
                <a:pt x="3282662" y="354875"/>
              </a:lnTo>
              <a:lnTo>
                <a:pt x="3282662" y="5207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70784-F7E5-4CAC-A7C5-B6A888BFC9D7}">
      <dsp:nvSpPr>
        <dsp:cNvPr id="0" name=""/>
        <dsp:cNvSpPr/>
      </dsp:nvSpPr>
      <dsp:spPr>
        <a:xfrm>
          <a:off x="4180442" y="3616234"/>
          <a:ext cx="1094220" cy="520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75"/>
              </a:lnTo>
              <a:lnTo>
                <a:pt x="1094220" y="354875"/>
              </a:lnTo>
              <a:lnTo>
                <a:pt x="1094220" y="5207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F204F-A6BA-4A40-9578-F66A3F85446F}">
      <dsp:nvSpPr>
        <dsp:cNvPr id="0" name=""/>
        <dsp:cNvSpPr/>
      </dsp:nvSpPr>
      <dsp:spPr>
        <a:xfrm>
          <a:off x="3086221" y="3616234"/>
          <a:ext cx="1094220" cy="520749"/>
        </a:xfrm>
        <a:custGeom>
          <a:avLst/>
          <a:gdLst/>
          <a:ahLst/>
          <a:cxnLst/>
          <a:rect l="0" t="0" r="0" b="0"/>
          <a:pathLst>
            <a:path>
              <a:moveTo>
                <a:pt x="1094220" y="0"/>
              </a:moveTo>
              <a:lnTo>
                <a:pt x="1094220" y="354875"/>
              </a:lnTo>
              <a:lnTo>
                <a:pt x="0" y="354875"/>
              </a:lnTo>
              <a:lnTo>
                <a:pt x="0" y="5207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1C6B1-BF1D-4346-8CDC-4125E44EE5AE}">
      <dsp:nvSpPr>
        <dsp:cNvPr id="0" name=""/>
        <dsp:cNvSpPr/>
      </dsp:nvSpPr>
      <dsp:spPr>
        <a:xfrm>
          <a:off x="897779" y="3616234"/>
          <a:ext cx="3282662" cy="520749"/>
        </a:xfrm>
        <a:custGeom>
          <a:avLst/>
          <a:gdLst/>
          <a:ahLst/>
          <a:cxnLst/>
          <a:rect l="0" t="0" r="0" b="0"/>
          <a:pathLst>
            <a:path>
              <a:moveTo>
                <a:pt x="3282662" y="0"/>
              </a:moveTo>
              <a:lnTo>
                <a:pt x="3282662" y="354875"/>
              </a:lnTo>
              <a:lnTo>
                <a:pt x="0" y="354875"/>
              </a:lnTo>
              <a:lnTo>
                <a:pt x="0" y="52074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6698B-F183-45A5-9A20-371256366F38}">
      <dsp:nvSpPr>
        <dsp:cNvPr id="0" name=""/>
        <dsp:cNvSpPr/>
      </dsp:nvSpPr>
      <dsp:spPr>
        <a:xfrm>
          <a:off x="4180442" y="1958489"/>
          <a:ext cx="1094220" cy="520749"/>
        </a:xfrm>
        <a:custGeom>
          <a:avLst/>
          <a:gdLst/>
          <a:ahLst/>
          <a:cxnLst/>
          <a:rect l="0" t="0" r="0" b="0"/>
          <a:pathLst>
            <a:path>
              <a:moveTo>
                <a:pt x="1094220" y="0"/>
              </a:moveTo>
              <a:lnTo>
                <a:pt x="1094220" y="354875"/>
              </a:lnTo>
              <a:lnTo>
                <a:pt x="0" y="354875"/>
              </a:lnTo>
              <a:lnTo>
                <a:pt x="0" y="52074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041ED-0F87-4503-A24C-4F5735E3E53F}">
      <dsp:nvSpPr>
        <dsp:cNvPr id="0" name=""/>
        <dsp:cNvSpPr/>
      </dsp:nvSpPr>
      <dsp:spPr>
        <a:xfrm>
          <a:off x="4379391" y="821494"/>
          <a:ext cx="1790543" cy="1136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57C34-BB11-4B3E-8F78-E7FF1920FF18}">
      <dsp:nvSpPr>
        <dsp:cNvPr id="0" name=""/>
        <dsp:cNvSpPr/>
      </dsp:nvSpPr>
      <dsp:spPr>
        <a:xfrm>
          <a:off x="4578340" y="1010496"/>
          <a:ext cx="1790543" cy="1136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/>
            <a:t>скрайбинг</a:t>
          </a:r>
          <a:endParaRPr lang="ru-RU" sz="2400" b="1" kern="1200" dirty="0"/>
        </a:p>
      </dsp:txBody>
      <dsp:txXfrm>
        <a:off x="4611641" y="1043797"/>
        <a:ext cx="1723941" cy="1070393"/>
      </dsp:txXfrm>
    </dsp:sp>
    <dsp:sp modelId="{9326B985-6146-4144-B8AC-50995491C51F}">
      <dsp:nvSpPr>
        <dsp:cNvPr id="0" name=""/>
        <dsp:cNvSpPr/>
      </dsp:nvSpPr>
      <dsp:spPr>
        <a:xfrm>
          <a:off x="3285170" y="2479239"/>
          <a:ext cx="1790543" cy="11369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11E36-57D9-42D3-BEAC-3B5F87353C80}">
      <dsp:nvSpPr>
        <dsp:cNvPr id="0" name=""/>
        <dsp:cNvSpPr/>
      </dsp:nvSpPr>
      <dsp:spPr>
        <a:xfrm>
          <a:off x="3484119" y="2668241"/>
          <a:ext cx="1790543" cy="1136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/>
            <a:t>видеоскрайбинг</a:t>
          </a:r>
          <a:endParaRPr lang="ru-RU" sz="1700" b="1" kern="1200" dirty="0"/>
        </a:p>
      </dsp:txBody>
      <dsp:txXfrm>
        <a:off x="3517420" y="2701542"/>
        <a:ext cx="1723941" cy="1070393"/>
      </dsp:txXfrm>
    </dsp:sp>
    <dsp:sp modelId="{E4A848DB-3EAA-4AD1-9212-5E900B39FF18}">
      <dsp:nvSpPr>
        <dsp:cNvPr id="0" name=""/>
        <dsp:cNvSpPr/>
      </dsp:nvSpPr>
      <dsp:spPr>
        <a:xfrm>
          <a:off x="2507" y="4136984"/>
          <a:ext cx="1790543" cy="1136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BFE28-A51C-419E-A812-CD26BAF02FDD}">
      <dsp:nvSpPr>
        <dsp:cNvPr id="0" name=""/>
        <dsp:cNvSpPr/>
      </dsp:nvSpPr>
      <dsp:spPr>
        <a:xfrm>
          <a:off x="201457" y="4325986"/>
          <a:ext cx="1790543" cy="1136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рисованный</a:t>
          </a:r>
        </a:p>
      </dsp:txBody>
      <dsp:txXfrm>
        <a:off x="234758" y="4359287"/>
        <a:ext cx="1723941" cy="1070393"/>
      </dsp:txXfrm>
    </dsp:sp>
    <dsp:sp modelId="{B1BA2057-49FE-46F4-8C0D-17A130DCD408}">
      <dsp:nvSpPr>
        <dsp:cNvPr id="0" name=""/>
        <dsp:cNvSpPr/>
      </dsp:nvSpPr>
      <dsp:spPr>
        <a:xfrm>
          <a:off x="2190949" y="4136984"/>
          <a:ext cx="1790543" cy="1136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3EB0C-7E32-4832-A2BB-8889E423F205}">
      <dsp:nvSpPr>
        <dsp:cNvPr id="0" name=""/>
        <dsp:cNvSpPr/>
      </dsp:nvSpPr>
      <dsp:spPr>
        <a:xfrm>
          <a:off x="2389898" y="4325986"/>
          <a:ext cx="1790543" cy="113699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/>
            <a:t>аппли-кация</a:t>
          </a:r>
          <a:endParaRPr lang="ru-RU" sz="3200" b="1" kern="1200" dirty="0"/>
        </a:p>
      </dsp:txBody>
      <dsp:txXfrm>
        <a:off x="2423199" y="4359287"/>
        <a:ext cx="1723941" cy="1070393"/>
      </dsp:txXfrm>
    </dsp:sp>
    <dsp:sp modelId="{2ED8AE4B-A9F0-4256-9A24-BC94E629BCF6}">
      <dsp:nvSpPr>
        <dsp:cNvPr id="0" name=""/>
        <dsp:cNvSpPr/>
      </dsp:nvSpPr>
      <dsp:spPr>
        <a:xfrm>
          <a:off x="4379391" y="4136984"/>
          <a:ext cx="1790543" cy="1136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CCC5C-BA4E-4753-AF73-655AB7F87A18}">
      <dsp:nvSpPr>
        <dsp:cNvPr id="0" name=""/>
        <dsp:cNvSpPr/>
      </dsp:nvSpPr>
      <dsp:spPr>
        <a:xfrm>
          <a:off x="4578340" y="4325986"/>
          <a:ext cx="1790543" cy="113699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381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магнит-</a:t>
          </a:r>
          <a:r>
            <a:rPr lang="ru-RU" sz="3200" b="1" kern="1200" dirty="0" err="1"/>
            <a:t>ный</a:t>
          </a:r>
          <a:endParaRPr lang="ru-RU" sz="3200" b="1" kern="1200" dirty="0"/>
        </a:p>
      </dsp:txBody>
      <dsp:txXfrm>
        <a:off x="4611641" y="4359287"/>
        <a:ext cx="1723941" cy="1070393"/>
      </dsp:txXfrm>
    </dsp:sp>
    <dsp:sp modelId="{422D268C-EB4B-4C1B-BB2B-D46CFF7877FE}">
      <dsp:nvSpPr>
        <dsp:cNvPr id="0" name=""/>
        <dsp:cNvSpPr/>
      </dsp:nvSpPr>
      <dsp:spPr>
        <a:xfrm>
          <a:off x="6567833" y="4136984"/>
          <a:ext cx="1790543" cy="1136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75D9E-9692-4BE4-91DC-8229003AA65A}">
      <dsp:nvSpPr>
        <dsp:cNvPr id="0" name=""/>
        <dsp:cNvSpPr/>
      </dsp:nvSpPr>
      <dsp:spPr>
        <a:xfrm>
          <a:off x="6766782" y="4325986"/>
          <a:ext cx="1790543" cy="1136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компьютерный</a:t>
          </a:r>
        </a:p>
      </dsp:txBody>
      <dsp:txXfrm>
        <a:off x="6800083" y="4359287"/>
        <a:ext cx="1723941" cy="1070393"/>
      </dsp:txXfrm>
    </dsp:sp>
    <dsp:sp modelId="{5FE9BE15-CC0C-49FF-8522-D5BA9522F934}">
      <dsp:nvSpPr>
        <dsp:cNvPr id="0" name=""/>
        <dsp:cNvSpPr/>
      </dsp:nvSpPr>
      <dsp:spPr>
        <a:xfrm>
          <a:off x="5473612" y="2479239"/>
          <a:ext cx="1790543" cy="11369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DC513-DF5C-4DA2-9DE1-7CE04F2C392F}">
      <dsp:nvSpPr>
        <dsp:cNvPr id="0" name=""/>
        <dsp:cNvSpPr/>
      </dsp:nvSpPr>
      <dsp:spPr>
        <a:xfrm>
          <a:off x="5672561" y="2668241"/>
          <a:ext cx="1790543" cy="1136995"/>
        </a:xfrm>
        <a:prstGeom prst="roundRect">
          <a:avLst>
            <a:gd name="adj" fmla="val 10000"/>
          </a:avLst>
        </a:prstGeom>
        <a:solidFill>
          <a:srgbClr val="FFE1E1">
            <a:alpha val="89804"/>
          </a:srgbClr>
        </a:solidFill>
        <a:ln w="349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/>
            <a:t>фасили</a:t>
          </a:r>
          <a:r>
            <a:rPr lang="ru-RU" sz="3200" b="1" kern="1200" dirty="0"/>
            <a:t>-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/>
            <a:t>тация</a:t>
          </a:r>
          <a:endParaRPr lang="ru-RU" sz="3200" b="1" kern="1200" dirty="0"/>
        </a:p>
      </dsp:txBody>
      <dsp:txXfrm>
        <a:off x="5705862" y="2701542"/>
        <a:ext cx="1723941" cy="10703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300CC-8711-472A-9AE7-E6C80C2DABE7}">
      <dsp:nvSpPr>
        <dsp:cNvPr id="0" name=""/>
        <dsp:cNvSpPr/>
      </dsp:nvSpPr>
      <dsp:spPr>
        <a:xfrm>
          <a:off x="0" y="0"/>
          <a:ext cx="5462296" cy="8657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</a:rPr>
            <a:t>Придумать идею</a:t>
          </a:r>
        </a:p>
      </dsp:txBody>
      <dsp:txXfrm>
        <a:off x="25358" y="25358"/>
        <a:ext cx="4426735" cy="815082"/>
      </dsp:txXfrm>
    </dsp:sp>
    <dsp:sp modelId="{A7A422FB-987D-4A89-B935-5970BE21BEBC}">
      <dsp:nvSpPr>
        <dsp:cNvPr id="0" name=""/>
        <dsp:cNvSpPr/>
      </dsp:nvSpPr>
      <dsp:spPr>
        <a:xfrm>
          <a:off x="407898" y="986047"/>
          <a:ext cx="5462296" cy="8657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</a:rPr>
            <a:t>Подготовить сценарий</a:t>
          </a:r>
        </a:p>
      </dsp:txBody>
      <dsp:txXfrm>
        <a:off x="433256" y="1011405"/>
        <a:ext cx="4440913" cy="815082"/>
      </dsp:txXfrm>
    </dsp:sp>
    <dsp:sp modelId="{037432F7-DD05-45A4-AEAC-D1DCC071B738}">
      <dsp:nvSpPr>
        <dsp:cNvPr id="0" name=""/>
        <dsp:cNvSpPr/>
      </dsp:nvSpPr>
      <dsp:spPr>
        <a:xfrm>
          <a:off x="815797" y="1972095"/>
          <a:ext cx="5462296" cy="8657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solidFill>
                <a:srgbClr val="173A8D"/>
              </a:solidFill>
            </a:rPr>
            <a:t>Отрисовать</a:t>
          </a:r>
          <a:r>
            <a:rPr lang="ru-RU" sz="2400" b="1" kern="1200" dirty="0">
              <a:solidFill>
                <a:srgbClr val="173A8D"/>
              </a:solidFill>
            </a:rPr>
            <a:t> скетчи  (или рисовать здесь и сейчас)</a:t>
          </a:r>
        </a:p>
      </dsp:txBody>
      <dsp:txXfrm>
        <a:off x="841155" y="1997453"/>
        <a:ext cx="4440913" cy="815082"/>
      </dsp:txXfrm>
    </dsp:sp>
    <dsp:sp modelId="{D7B89F03-6617-4669-954C-DA03977C6D34}">
      <dsp:nvSpPr>
        <dsp:cNvPr id="0" name=""/>
        <dsp:cNvSpPr/>
      </dsp:nvSpPr>
      <dsp:spPr>
        <a:xfrm>
          <a:off x="1223696" y="2958143"/>
          <a:ext cx="5462296" cy="8657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Провести </a:t>
          </a:r>
          <a:r>
            <a:rPr lang="ru-RU" sz="2400" b="1" kern="1200" dirty="0" err="1"/>
            <a:t>скрайбинг</a:t>
          </a:r>
          <a:endParaRPr lang="ru-RU" sz="2400" b="1" kern="1200" dirty="0"/>
        </a:p>
      </dsp:txBody>
      <dsp:txXfrm>
        <a:off x="1249054" y="2983501"/>
        <a:ext cx="4440913" cy="815082"/>
      </dsp:txXfrm>
    </dsp:sp>
    <dsp:sp modelId="{9DC79200-7652-4847-88D1-E559EC933696}">
      <dsp:nvSpPr>
        <dsp:cNvPr id="0" name=""/>
        <dsp:cNvSpPr/>
      </dsp:nvSpPr>
      <dsp:spPr>
        <a:xfrm>
          <a:off x="1631595" y="3944191"/>
          <a:ext cx="5462296" cy="8657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Посмотреть на восхищенные лица слушателей</a:t>
          </a:r>
        </a:p>
      </dsp:txBody>
      <dsp:txXfrm>
        <a:off x="1656953" y="3969549"/>
        <a:ext cx="4440913" cy="815082"/>
      </dsp:txXfrm>
    </dsp:sp>
    <dsp:sp modelId="{FA216A96-56E8-4D59-9E0A-E1D45E84FBF8}">
      <dsp:nvSpPr>
        <dsp:cNvPr id="0" name=""/>
        <dsp:cNvSpPr/>
      </dsp:nvSpPr>
      <dsp:spPr>
        <a:xfrm>
          <a:off x="4899528" y="632513"/>
          <a:ext cx="562768" cy="56276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026151" y="632513"/>
        <a:ext cx="309522" cy="423483"/>
      </dsp:txXfrm>
    </dsp:sp>
    <dsp:sp modelId="{7969A95A-112E-4F4B-A5C5-6EAF4D91A1C1}">
      <dsp:nvSpPr>
        <dsp:cNvPr id="0" name=""/>
        <dsp:cNvSpPr/>
      </dsp:nvSpPr>
      <dsp:spPr>
        <a:xfrm>
          <a:off x="5307426" y="1618561"/>
          <a:ext cx="562768" cy="56276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434049" y="1618561"/>
        <a:ext cx="309522" cy="423483"/>
      </dsp:txXfrm>
    </dsp:sp>
    <dsp:sp modelId="{86BF5C5A-B117-4A40-8F12-FBF69E2E8EC5}">
      <dsp:nvSpPr>
        <dsp:cNvPr id="0" name=""/>
        <dsp:cNvSpPr/>
      </dsp:nvSpPr>
      <dsp:spPr>
        <a:xfrm>
          <a:off x="5715325" y="2590179"/>
          <a:ext cx="562768" cy="5627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841948" y="2590179"/>
        <a:ext cx="309522" cy="423483"/>
      </dsp:txXfrm>
    </dsp:sp>
    <dsp:sp modelId="{1A6133AF-9DA2-4A1B-A4F2-144F24133E69}">
      <dsp:nvSpPr>
        <dsp:cNvPr id="0" name=""/>
        <dsp:cNvSpPr/>
      </dsp:nvSpPr>
      <dsp:spPr>
        <a:xfrm>
          <a:off x="6123224" y="3585847"/>
          <a:ext cx="562768" cy="56276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249847" y="3585847"/>
        <a:ext cx="309522" cy="4234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FE63F-174E-469F-9B9B-3CEB447A0464}">
      <dsp:nvSpPr>
        <dsp:cNvPr id="0" name=""/>
        <dsp:cNvSpPr/>
      </dsp:nvSpPr>
      <dsp:spPr>
        <a:xfrm>
          <a:off x="0" y="319097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7C889-0C09-43B6-B5B5-17CDE4E5D9C5}">
      <dsp:nvSpPr>
        <dsp:cNvPr id="0" name=""/>
        <dsp:cNvSpPr/>
      </dsp:nvSpPr>
      <dsp:spPr>
        <a:xfrm>
          <a:off x="337292" y="38657"/>
          <a:ext cx="472209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</a:rPr>
            <a:t>Эффективность</a:t>
          </a:r>
        </a:p>
      </dsp:txBody>
      <dsp:txXfrm>
        <a:off x="364672" y="66037"/>
        <a:ext cx="4667333" cy="506120"/>
      </dsp:txXfrm>
    </dsp:sp>
    <dsp:sp modelId="{C69ABB5A-DE70-4DB4-AE3A-3905282EA17B}">
      <dsp:nvSpPr>
        <dsp:cNvPr id="0" name=""/>
        <dsp:cNvSpPr/>
      </dsp:nvSpPr>
      <dsp:spPr>
        <a:xfrm>
          <a:off x="0" y="1426523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36B23-10AA-429E-81BD-956F65D366D4}">
      <dsp:nvSpPr>
        <dsp:cNvPr id="0" name=""/>
        <dsp:cNvSpPr/>
      </dsp:nvSpPr>
      <dsp:spPr>
        <a:xfrm>
          <a:off x="330375" y="900497"/>
          <a:ext cx="6408890" cy="806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</a:rPr>
            <a:t>Универсальное средство коммуникации</a:t>
          </a:r>
        </a:p>
      </dsp:txBody>
      <dsp:txXfrm>
        <a:off x="369743" y="939865"/>
        <a:ext cx="6330154" cy="727730"/>
      </dsp:txXfrm>
    </dsp:sp>
    <dsp:sp modelId="{4FC871A1-EB62-45C4-8B14-FB611558C40A}">
      <dsp:nvSpPr>
        <dsp:cNvPr id="0" name=""/>
        <dsp:cNvSpPr/>
      </dsp:nvSpPr>
      <dsp:spPr>
        <a:xfrm>
          <a:off x="0" y="2288363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B6CEA-81BE-46BB-90EE-10DE7AD7303F}">
      <dsp:nvSpPr>
        <dsp:cNvPr id="0" name=""/>
        <dsp:cNvSpPr/>
      </dsp:nvSpPr>
      <dsp:spPr>
        <a:xfrm>
          <a:off x="337292" y="2007923"/>
          <a:ext cx="5796417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</a:rPr>
            <a:t>Экономичность</a:t>
          </a:r>
        </a:p>
      </dsp:txBody>
      <dsp:txXfrm>
        <a:off x="364672" y="2035303"/>
        <a:ext cx="5741657" cy="506120"/>
      </dsp:txXfrm>
    </dsp:sp>
    <dsp:sp modelId="{3AB21EFF-E778-4FE8-92BE-81A192AEFE4B}">
      <dsp:nvSpPr>
        <dsp:cNvPr id="0" name=""/>
        <dsp:cNvSpPr/>
      </dsp:nvSpPr>
      <dsp:spPr>
        <a:xfrm>
          <a:off x="0" y="3150203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3E5A9-1E35-48DD-A773-43990D5FEE62}">
      <dsp:nvSpPr>
        <dsp:cNvPr id="0" name=""/>
        <dsp:cNvSpPr/>
      </dsp:nvSpPr>
      <dsp:spPr>
        <a:xfrm>
          <a:off x="337292" y="2869763"/>
          <a:ext cx="6237696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bg1"/>
              </a:solidFill>
            </a:rPr>
            <a:t>Эффективное обучение</a:t>
          </a:r>
        </a:p>
      </dsp:txBody>
      <dsp:txXfrm>
        <a:off x="364672" y="2897143"/>
        <a:ext cx="6182936" cy="506120"/>
      </dsp:txXfrm>
    </dsp:sp>
    <dsp:sp modelId="{17A42157-8EDC-4E92-A684-854CEEBDFCA9}">
      <dsp:nvSpPr>
        <dsp:cNvPr id="0" name=""/>
        <dsp:cNvSpPr/>
      </dsp:nvSpPr>
      <dsp:spPr>
        <a:xfrm>
          <a:off x="0" y="4012043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67388-83D1-4A94-8D33-627A6A85D630}">
      <dsp:nvSpPr>
        <dsp:cNvPr id="0" name=""/>
        <dsp:cNvSpPr/>
      </dsp:nvSpPr>
      <dsp:spPr>
        <a:xfrm>
          <a:off x="337292" y="3731603"/>
          <a:ext cx="5778756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</a:rPr>
            <a:t>Контакт с аудиторией</a:t>
          </a:r>
        </a:p>
      </dsp:txBody>
      <dsp:txXfrm>
        <a:off x="364672" y="3758983"/>
        <a:ext cx="5723996" cy="506120"/>
      </dsp:txXfrm>
    </dsp:sp>
    <dsp:sp modelId="{2C870AF4-8AC0-4AC6-B5C0-BE3E5EA84AFF}">
      <dsp:nvSpPr>
        <dsp:cNvPr id="0" name=""/>
        <dsp:cNvSpPr/>
      </dsp:nvSpPr>
      <dsp:spPr>
        <a:xfrm>
          <a:off x="0" y="4873883"/>
          <a:ext cx="674584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F79F7-6BB1-4F82-A66C-4A21DEFB4333}">
      <dsp:nvSpPr>
        <dsp:cNvPr id="0" name=""/>
        <dsp:cNvSpPr/>
      </dsp:nvSpPr>
      <dsp:spPr>
        <a:xfrm>
          <a:off x="331034" y="4593443"/>
          <a:ext cx="6410593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484" tIns="0" rIns="17848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</a:rPr>
            <a:t>Эффект параллельного следования</a:t>
          </a:r>
        </a:p>
      </dsp:txBody>
      <dsp:txXfrm>
        <a:off x="358414" y="4620823"/>
        <a:ext cx="635583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tudio.ru/wp-content/uploads/pokolenie-alfa.pn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9314B7-E766-4BF8-8F3E-0B6AF8D7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11" y="781837"/>
            <a:ext cx="7185698" cy="37770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2288" y="5007820"/>
            <a:ext cx="6444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МАОУ ПГО «СОШ №13 с УИОП»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55813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FAFFCF-24BC-40FB-A59D-E9229FE6D89A}"/>
              </a:ext>
            </a:extLst>
          </p:cNvPr>
          <p:cNvSpPr txBox="1"/>
          <p:nvPr/>
        </p:nvSpPr>
        <p:spPr>
          <a:xfrm>
            <a:off x="1617785" y="1941432"/>
            <a:ext cx="6748923" cy="421653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2AD"/>
                </a:solidFill>
              </a:rPr>
              <a:t>«Безответственный, учиться не хочет, всем мешает…». </a:t>
            </a:r>
          </a:p>
          <a:p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ребенка не обременяют домашними обязанностями;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основная задача ребенка – учеба;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ребенку помогают выполнять задания, нанимают репетиторов, водят по секциям и кружкам.</a:t>
            </a:r>
          </a:p>
          <a:p>
            <a:r>
              <a:rPr lang="ru-RU" sz="2000" dirty="0"/>
              <a:t> </a:t>
            </a:r>
          </a:p>
          <a:p>
            <a:r>
              <a:rPr lang="ru-RU" sz="2000" b="1" dirty="0"/>
              <a:t>К подростковому возрасту «Буратино»: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не приучен делать что-либо сам;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не сформировано чувство ответственности;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ленится учиться;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бунтует.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16258E-3E65-4CAD-8A59-EF16DF45D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30" y="3583745"/>
            <a:ext cx="1991281" cy="28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90E9CA6-90A0-4D2F-B9FF-A8008FB1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37" y="3944455"/>
            <a:ext cx="2376824" cy="26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A044F-0B85-437E-87D0-573C0B038B43}"/>
              </a:ext>
            </a:extLst>
          </p:cNvPr>
          <p:cNvSpPr txBox="1"/>
          <p:nvPr/>
        </p:nvSpPr>
        <p:spPr>
          <a:xfrm>
            <a:off x="1688123" y="1967061"/>
            <a:ext cx="5852160" cy="317009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верит, что у него все обязательно получиться, </a:t>
            </a:r>
            <a:br>
              <a:rPr lang="ru-RU" sz="2000" dirty="0"/>
            </a:br>
            <a:r>
              <a:rPr lang="ru-RU" sz="2000" dirty="0"/>
              <a:t>а никаких усилий прилагать не надо;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dirty="0"/>
              <a:t>дети привыкли откладывать все на завтра: </a:t>
            </a:r>
            <a:br>
              <a:rPr lang="ru-RU" sz="2000" dirty="0"/>
            </a:br>
            <a:r>
              <a:rPr lang="ru-RU" sz="2000" b="1" i="1" dirty="0">
                <a:solidFill>
                  <a:srgbClr val="0072AD"/>
                </a:solidFill>
              </a:rPr>
              <a:t>«Вот завтра выучу и отвечу». </a:t>
            </a:r>
          </a:p>
          <a:p>
            <a:endParaRPr lang="ru-RU" sz="2000" dirty="0"/>
          </a:p>
          <a:p>
            <a:r>
              <a:rPr lang="ru-RU" sz="2000" b="1" dirty="0"/>
              <a:t>К подростковому возрасту у «Незнайки»: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снижается тревожность за оценки;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снижается тревожность за будущее: </a:t>
            </a:r>
            <a:br>
              <a:rPr lang="ru-RU" sz="2000" dirty="0"/>
            </a:br>
            <a:r>
              <a:rPr lang="ru-RU" sz="2000" b="1" i="1" dirty="0">
                <a:solidFill>
                  <a:srgbClr val="0072AD"/>
                </a:solidFill>
              </a:rPr>
              <a:t>«Вот со следующей четверти начну учиться».</a:t>
            </a:r>
          </a:p>
        </p:txBody>
      </p:sp>
    </p:spTree>
    <p:extLst>
      <p:ext uri="{BB962C8B-B14F-4D97-AF65-F5344CB8AC3E}">
        <p14:creationId xmlns:p14="http://schemas.microsoft.com/office/powerpoint/2010/main" val="28765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pic>
        <p:nvPicPr>
          <p:cNvPr id="7" name="Picture 2" descr="C:\Users\Таня\Desktop\МАЙ\7 Синдром Незнайки Буратино\3.jpg">
            <a:extLst>
              <a:ext uri="{FF2B5EF4-FFF2-40B4-BE49-F238E27FC236}">
                <a16:creationId xmlns:a16="http://schemas.microsoft.com/office/drawing/2014/main" xmlns="" id="{6CC75776-9518-4D06-B4C1-342A7B479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1" t="11970" r="44020" b="47217"/>
          <a:stretch/>
        </p:blipFill>
        <p:spPr bwMode="auto">
          <a:xfrm flipH="1">
            <a:off x="1617785" y="1435395"/>
            <a:ext cx="1233377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CDA236-0F93-483C-9D59-826ABBD1C74F}"/>
              </a:ext>
            </a:extLst>
          </p:cNvPr>
          <p:cNvSpPr txBox="1"/>
          <p:nvPr/>
        </p:nvSpPr>
        <p:spPr>
          <a:xfrm rot="19270807">
            <a:off x="2828197" y="3458119"/>
            <a:ext cx="42376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нарушение мотивационно-волевой сферы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A618CC91-4131-4035-9689-23DC656B9599}"/>
              </a:ext>
            </a:extLst>
          </p:cNvPr>
          <p:cNvSpPr/>
          <p:nvPr/>
        </p:nvSpPr>
        <p:spPr>
          <a:xfrm>
            <a:off x="1617785" y="3132280"/>
            <a:ext cx="2387827" cy="14928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/>
              <a:t>синдром </a:t>
            </a:r>
            <a:br>
              <a:rPr lang="ru-RU" sz="2400" b="1" dirty="0"/>
            </a:br>
            <a:r>
              <a:rPr lang="ru-RU" sz="2400" b="1" dirty="0"/>
              <a:t>«Незнайки»</a:t>
            </a:r>
            <a:endParaRPr lang="ru-RU" sz="24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B9435CC-996A-48BD-8839-B28D3B2827ED}"/>
              </a:ext>
            </a:extLst>
          </p:cNvPr>
          <p:cNvGrpSpPr/>
          <p:nvPr/>
        </p:nvGrpSpPr>
        <p:grpSpPr>
          <a:xfrm>
            <a:off x="5951399" y="3844329"/>
            <a:ext cx="2387827" cy="1916041"/>
            <a:chOff x="2035918" y="1250609"/>
            <a:chExt cx="1850120" cy="1850119"/>
          </a:xfrm>
        </p:grpSpPr>
        <p:sp>
          <p:nvSpPr>
            <p:cNvPr id="15" name="Стрелка: вниз 14">
              <a:extLst>
                <a:ext uri="{FF2B5EF4-FFF2-40B4-BE49-F238E27FC236}">
                  <a16:creationId xmlns:a16="http://schemas.microsoft.com/office/drawing/2014/main" xmlns="" id="{CEE9B354-135F-49CC-90D0-A812D9DD540A}"/>
                </a:ext>
              </a:extLst>
            </p:cNvPr>
            <p:cNvSpPr/>
            <p:nvPr/>
          </p:nvSpPr>
          <p:spPr>
            <a:xfrm rot="5400000">
              <a:off x="2035918" y="1250609"/>
              <a:ext cx="1850119" cy="1850119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трелка: вниз 4">
              <a:extLst>
                <a:ext uri="{FF2B5EF4-FFF2-40B4-BE49-F238E27FC236}">
                  <a16:creationId xmlns:a16="http://schemas.microsoft.com/office/drawing/2014/main" xmlns="" id="{0C841AEB-3872-42CC-9DE2-F10FDF0EB3AC}"/>
                </a:ext>
              </a:extLst>
            </p:cNvPr>
            <p:cNvSpPr txBox="1"/>
            <p:nvPr/>
          </p:nvSpPr>
          <p:spPr>
            <a:xfrm>
              <a:off x="2359690" y="1713139"/>
              <a:ext cx="1526348" cy="925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/>
                <a:t>синдром </a:t>
              </a:r>
              <a:br>
                <a:rPr lang="ru-RU" sz="2400" b="1" kern="1200" dirty="0"/>
              </a:br>
              <a:r>
                <a:rPr lang="ru-RU" sz="2400" b="1" kern="1200" dirty="0"/>
                <a:t>«Буратино»</a:t>
              </a:r>
              <a:endParaRPr lang="ru-RU" sz="2400" kern="1200" dirty="0"/>
            </a:p>
          </p:txBody>
        </p:sp>
      </p:grpSp>
      <p:pic>
        <p:nvPicPr>
          <p:cNvPr id="17" name="Picture 2" descr="C:\Users\Таня\Desktop\МАЙ\7 Синдром Незнайки Буратино\3.jpg">
            <a:extLst>
              <a:ext uri="{FF2B5EF4-FFF2-40B4-BE49-F238E27FC236}">
                <a16:creationId xmlns:a16="http://schemas.microsoft.com/office/drawing/2014/main" xmlns="" id="{C7F8C273-0E04-4F6E-BBFD-774F3C947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57827" r="75788"/>
          <a:stretch/>
        </p:blipFill>
        <p:spPr bwMode="auto">
          <a:xfrm flipH="1">
            <a:off x="6892817" y="1953209"/>
            <a:ext cx="1828799" cy="219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3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7E78F13-019B-4FD8-8BED-E7A5A202BA5A}"/>
              </a:ext>
            </a:extLst>
          </p:cNvPr>
          <p:cNvSpPr/>
          <p:nvPr/>
        </p:nvSpPr>
        <p:spPr>
          <a:xfrm>
            <a:off x="1617785" y="1682326"/>
            <a:ext cx="6582080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Причины возникновения синдрома:</a:t>
            </a:r>
          </a:p>
          <a:p>
            <a:endParaRPr lang="ru-RU" sz="2400" b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родители и другие взрослые много хотят сделать «за» ребенка;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у ребенка нет возможности хотеть чего-то самостоятельно.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7FE0CE1-1F77-427C-AA17-27F6D5852B35}"/>
              </a:ext>
            </a:extLst>
          </p:cNvPr>
          <p:cNvSpPr/>
          <p:nvPr/>
        </p:nvSpPr>
        <p:spPr>
          <a:xfrm>
            <a:off x="2732568" y="4544048"/>
            <a:ext cx="5773908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Детям характерно:</a:t>
            </a:r>
          </a:p>
          <a:p>
            <a:endParaRPr lang="ru-RU" sz="24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снижение уровня тревожности;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неадекватный уровень самооценки.</a:t>
            </a:r>
          </a:p>
        </p:txBody>
      </p:sp>
    </p:spTree>
    <p:extLst>
      <p:ext uri="{BB962C8B-B14F-4D97-AF65-F5344CB8AC3E}">
        <p14:creationId xmlns:p14="http://schemas.microsoft.com/office/powerpoint/2010/main" val="158626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bF2O4QemN8U/XlPEpeqX1iI/AAAAAAAADTw/sV0u5ikVR0weF2S7YUAbvRy0CI8RMki8ACLcBGAsYHQ/w1200-h630-p-k-no-nu/36f5c17ed7ea2629f5734c498cbd9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11" y="1293888"/>
            <a:ext cx="5057184" cy="26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gifki.org/data/media/1296/chtenie-animatsionnaya-kartinka-02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79" y="4094880"/>
            <a:ext cx="4752229" cy="26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1479" y="1373077"/>
            <a:ext cx="3331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Внутренняя мотивация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</a:rPr>
              <a:t>ХОЧУ!</a:t>
            </a:r>
          </a:p>
          <a:p>
            <a:pPr algn="ctr"/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7785" y="4795897"/>
            <a:ext cx="21730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Внешняя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мотивация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НАДО!?</a:t>
            </a:r>
          </a:p>
          <a:p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988" y="547598"/>
            <a:ext cx="7772400" cy="65418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223" y="1201783"/>
            <a:ext cx="7615645" cy="5695406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Выявление проблем, связанных с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неуспешностью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в обучении: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темп деятельности (темперамент),</a:t>
            </a:r>
          </a:p>
          <a:p>
            <a:pPr marL="285750" indent="-285750" algn="l"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мотивация (внутренняя, внешняя), 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 ведущий способ восприятия информации (</a:t>
            </a:r>
            <a:r>
              <a:rPr lang="ru-RU" sz="1800" dirty="0" err="1">
                <a:solidFill>
                  <a:schemeClr val="accent5">
                    <a:lumMod val="75000"/>
                  </a:schemeClr>
                </a:solidFill>
              </a:rPr>
              <a:t>аудиал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accent5">
                    <a:lumMod val="75000"/>
                  </a:schemeClr>
                </a:solidFill>
              </a:rPr>
              <a:t>визуал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accent5">
                    <a:lumMod val="75000"/>
                  </a:schemeClr>
                </a:solidFill>
              </a:rPr>
              <a:t>кинестетик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),</a:t>
            </a:r>
          </a:p>
          <a:p>
            <a:pPr marL="285750" indent="-285750" algn="l"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реакция на одобрение, порицание,</a:t>
            </a:r>
          </a:p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- авторитет старших (родители, педагоги, учащиеся)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Выявление положительных (опорных) сторон личности обучающегося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l">
              <a:lnSpc>
                <a:spcPct val="100000"/>
              </a:lnSpc>
            </a:pP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- интересы, увлечения, способности (потребность пребывания в комфортных условиях), </a:t>
            </a:r>
          </a:p>
          <a:p>
            <a:pPr algn="l">
              <a:lnSpc>
                <a:spcPct val="100000"/>
              </a:lnSpc>
            </a:pP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 - личностные качества (спокойный, добрый, внимательный, отзывчивый, веселый…).</a:t>
            </a:r>
          </a:p>
          <a:p>
            <a:pPr algn="l">
              <a:lnSpc>
                <a:spcPct val="100000"/>
              </a:lnSpc>
            </a:pPr>
            <a:endParaRPr lang="ru-RU" sz="19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ru-RU" sz="19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ru-RU" sz="19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0789" y="1541802"/>
            <a:ext cx="6858000" cy="5146381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Взаимодействие с семьёй:</a:t>
            </a:r>
          </a:p>
          <a:p>
            <a:pPr algn="just"/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относится ли семья к категории семей в которой родители имеют педагогическое образование,</a:t>
            </a:r>
          </a:p>
          <a:p>
            <a:pPr marL="342900" indent="-342900" algn="just">
              <a:buFontTx/>
              <a:buChar char="-"/>
            </a:pP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тип семейного воспитания (неустойчивый, </a:t>
            </a:r>
            <a:r>
              <a:rPr lang="ru-RU" sz="1900" dirty="0" err="1">
                <a:solidFill>
                  <a:schemeClr val="accent5">
                    <a:lumMod val="75000"/>
                  </a:schemeClr>
                </a:solidFill>
              </a:rPr>
              <a:t>потворствование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, эмоциональное отвержение, жестокое обращение, </a:t>
            </a:r>
            <a:r>
              <a:rPr lang="ru-RU" sz="1900" dirty="0" err="1">
                <a:solidFill>
                  <a:schemeClr val="accent5">
                    <a:lumMod val="75000"/>
                  </a:schemeClr>
                </a:solidFill>
              </a:rPr>
              <a:t>гиперопека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),</a:t>
            </a:r>
          </a:p>
          <a:p>
            <a:pPr marL="342900" indent="-342900" algn="just">
              <a:buFontTx/>
              <a:buChar char="-"/>
            </a:pPr>
            <a:r>
              <a:rPr lang="ru-RU" sz="1900" dirty="0">
                <a:solidFill>
                  <a:schemeClr val="accent5">
                    <a:lumMod val="75000"/>
                  </a:schemeClr>
                </a:solidFill>
              </a:rPr>
              <a:t>качество и количество требований к ребенку (чрезмерность, недостаточность, чрезмерность санкций, недостаточность санкций),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Причины отклоняющегося воспитания:</a:t>
            </a:r>
          </a:p>
          <a:p>
            <a:pPr marL="342900" indent="-342900" algn="just">
              <a:buFontTx/>
              <a:buChar char="-"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семейные обстоятельства,</a:t>
            </a:r>
          </a:p>
          <a:p>
            <a:pPr marL="342900" indent="-342900" algn="just">
              <a:buFontTx/>
              <a:buChar char="-"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отклонения личности самих родителей (тревожность, истерия, импульсивность…),</a:t>
            </a:r>
          </a:p>
          <a:p>
            <a:pPr marL="342900" indent="-342900" algn="just">
              <a:buFontTx/>
              <a:buChar char="-"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психологические проблемы родителей, решаемые за счет ребенка (фобия утраты, предпочтение детских качеств, неразвитость родительских чувств, проекция на ребенка, вынесение конфликта между супругами в среду воспитания 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0789" y="216391"/>
            <a:ext cx="7445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660066"/>
                </a:solidFill>
                <a:latin typeface="Calibri Light"/>
                <a:ea typeface="+mj-ea"/>
                <a:cs typeface="+mj-cs"/>
              </a:rPr>
              <a:t>Проблема мотивационно-волевой сферы современных детей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791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g2.freepng.ru/20190630/fih/kisspng-clip-art-portable-network-graphics-vector-graphics-5d18931dba2107.5149703015618916137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02" y="4537392"/>
            <a:ext cx="2191995" cy="219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2412" y="284258"/>
            <a:ext cx="7511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181955" y="3331585"/>
            <a:ext cx="204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РЕБЕНОК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202" y="6144612"/>
            <a:ext cx="2140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РОДИТЕЛИ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1916" y="4139865"/>
            <a:ext cx="1794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УЧИТЕЛЬ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601162" y="2799644"/>
            <a:ext cx="1559339" cy="635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01162" y="3099386"/>
            <a:ext cx="1509955" cy="609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026984" y="3861349"/>
            <a:ext cx="754311" cy="1015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278864" y="3786626"/>
            <a:ext cx="918250" cy="1220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11332" y="4124835"/>
            <a:ext cx="1110721" cy="488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3244124" y="3993436"/>
            <a:ext cx="1211093" cy="569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clipart-best.com/img/teacher/teacher-clip-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55" y="1658498"/>
            <a:ext cx="1701483" cy="24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189131.selcdn.ru/leonardo/uploadsForSiteId/200127/texteditor/5450a815-d4f8-4411-a92b-32e1eb1e81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01" y="1235856"/>
            <a:ext cx="1900712" cy="21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4662" y="168775"/>
            <a:ext cx="7530737" cy="108526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3374"/>
                </a:solidFill>
              </a:rPr>
              <a:t>Психологический комфорт</a:t>
            </a:r>
            <a:endParaRPr lang="ru-RU" sz="4800" b="1" dirty="0">
              <a:solidFill>
                <a:srgbClr val="003374"/>
              </a:solidFill>
            </a:endParaRPr>
          </a:p>
        </p:txBody>
      </p:sp>
      <p:pic>
        <p:nvPicPr>
          <p:cNvPr id="4" name="Picture 2" descr="https://clipart-best.com/img/teacher/teacher-clip-art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55" y="1658498"/>
            <a:ext cx="1701483" cy="245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84662" y="3930028"/>
            <a:ext cx="1797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prstClr val="black"/>
                </a:solidFill>
              </a:rPr>
              <a:t>УЧИТЕЛЬ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0158" y="5166152"/>
            <a:ext cx="7530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</a:rPr>
              <a:t>Комфорт - условия жизни, пребывания, обстановка, обеспечивающие удобство, спокойствие и уют. («Толковый словарь русского языка», С. И. Ожегов).</a:t>
            </a:r>
            <a:endParaRPr lang="ru-RU" sz="1400" dirty="0">
              <a:solidFill>
                <a:schemeClr val="accent5"/>
              </a:solidFill>
              <a:latin typeface="Calibri" panose="020F0502020204030204" pitchFamily="34" charset="0"/>
            </a:endParaRPr>
          </a:p>
          <a:p>
            <a:pPr indent="450850"/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</a:rPr>
              <a:t>    Психологический комфорт - условия жизни, при которых человек чувствует себя спокойно, нет необходимости защищаться.</a:t>
            </a:r>
            <a:endParaRPr lang="ru-RU" sz="1400" dirty="0">
              <a:solidFill>
                <a:schemeClr val="accent5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81949" y="1458775"/>
            <a:ext cx="51652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Дыхательная гимнастика (по А.Н. Стрельниковой).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Ходьба (выход из проблемной ситуации).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Физические упражнения (чувство тела).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Аутотренинг (музыка, лепка, рисование…).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Обсуждение тревожащих моментов (психолог, друзья).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</a:rPr>
              <a:t>Самоанализ (разрешить себе ошибаться Ошибочка вышла…)</a:t>
            </a:r>
            <a:endParaRPr lang="ru-RU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хожее изображение">
            <a:extLst>
              <a:ext uri="{FF2B5EF4-FFF2-40B4-BE49-F238E27FC236}">
                <a16:creationId xmlns:a16="http://schemas.microsoft.com/office/drawing/2014/main" xmlns="" id="{18E151CF-4694-4F4E-8088-F0417C50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1" y="3115510"/>
            <a:ext cx="2984897" cy="19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AB6BF-889E-454C-A85E-7F046ADA2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563" y="493657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660066"/>
                </a:solidFill>
              </a:rPr>
              <a:t>Визуализация учебной информации как неотъемлемая часть процесса обучения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049233-C9FD-48C0-8A58-18080948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8403" y="4110277"/>
            <a:ext cx="4768703" cy="1655762"/>
          </a:xfrm>
        </p:spPr>
        <p:txBody>
          <a:bodyPr>
            <a:noAutofit/>
          </a:bodyPr>
          <a:lstStyle/>
          <a:p>
            <a:endParaRPr lang="ru-RU" b="1" dirty="0">
              <a:solidFill>
                <a:srgbClr val="FFC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xmlns="" id="{DB488824-AC73-4E65-9BAC-A80E3C5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951" y="160451"/>
            <a:ext cx="7839635" cy="977899"/>
          </a:xfrm>
        </p:spPr>
        <p:txBody>
          <a:bodyPr/>
          <a:lstStyle/>
          <a:p>
            <a:pPr eaLnBrk="1" hangingPunct="1"/>
            <a:r>
              <a:rPr lang="ru-RU" altLang="ru-RU" b="1" dirty="0">
                <a:ln>
                  <a:noFill/>
                </a:ln>
                <a:solidFill>
                  <a:srgbClr val="AA5788"/>
                </a:solidFill>
              </a:rPr>
              <a:t>ПРОВЕРКА СВЯЗИ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E65BA-1E9E-425D-B13C-8262D4207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338" y="1839433"/>
            <a:ext cx="7510462" cy="409623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ЕСЛИ МЕНЯ                                            ЕСЛИ МЕНЯ                                                ЕСЛИ МЕНЯ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ХОРОШО ВИДНО                                   ТОЛЬКО ВИДНО                                           НЕ ВИДНО И 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И СЛЫШНО                                 ИЛИ ТОЛЬКО СЛЫШНО                                   НЕ СЛЫШНО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ВЫ  МОЖЕТЕ ГОВОРИТЬ </a:t>
            </a:r>
          </a:p>
          <a:p>
            <a:pPr marL="269875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(ЕСТЬ МИКРОФОН)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95249090-8DAC-4ADE-A04A-D8F4A8784463}"/>
              </a:ext>
            </a:extLst>
          </p:cNvPr>
          <p:cNvSpPr/>
          <p:nvPr/>
        </p:nvSpPr>
        <p:spPr>
          <a:xfrm>
            <a:off x="2009553" y="2263701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 +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D1713FA-B0DB-4548-8D62-4A36C01AA3FD}"/>
              </a:ext>
            </a:extLst>
          </p:cNvPr>
          <p:cNvSpPr/>
          <p:nvPr/>
        </p:nvSpPr>
        <p:spPr>
          <a:xfrm>
            <a:off x="7086600" y="2263701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-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DA811F05-EF8A-41B1-8F02-8FC5C310E88B}"/>
              </a:ext>
            </a:extLst>
          </p:cNvPr>
          <p:cNvSpPr/>
          <p:nvPr/>
        </p:nvSpPr>
        <p:spPr>
          <a:xfrm>
            <a:off x="4474369" y="2263701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 -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AF112E6B-C8A1-4F0E-A81F-180D814A3249}"/>
              </a:ext>
            </a:extLst>
          </p:cNvPr>
          <p:cNvSpPr/>
          <p:nvPr/>
        </p:nvSpPr>
        <p:spPr>
          <a:xfrm>
            <a:off x="2009553" y="5021263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530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F75EBF-A4EE-4583-9DB5-A172DC1F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8" y="243915"/>
            <a:ext cx="6969133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Визуализация учебной информации</a:t>
            </a:r>
            <a:endParaRPr lang="ru-RU" dirty="0"/>
          </a:p>
        </p:txBody>
      </p:sp>
      <p:pic>
        <p:nvPicPr>
          <p:cNvPr id="3" name="Picture 3" descr="D:\Математика 2 класс\1. Десяток. Счёт с десятками до ста\урок учитель класс.png">
            <a:extLst>
              <a:ext uri="{FF2B5EF4-FFF2-40B4-BE49-F238E27FC236}">
                <a16:creationId xmlns:a16="http://schemas.microsoft.com/office/drawing/2014/main" xmlns="" id="{8DD80643-A85A-4479-8608-001E1CE3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>
            <a:fillRect/>
          </a:stretch>
        </p:blipFill>
        <p:spPr bwMode="auto">
          <a:xfrm>
            <a:off x="1626817" y="1707453"/>
            <a:ext cx="6390131" cy="492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82862B4-0C08-40A8-BBB6-3C47D361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71" y="2032663"/>
            <a:ext cx="2727509" cy="21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6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4F350-FBAE-4182-8A11-9C14070B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073" y="243915"/>
            <a:ext cx="6895148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Визуализация учебной информации</a:t>
            </a:r>
            <a:endParaRPr lang="ru-RU" dirty="0"/>
          </a:p>
        </p:txBody>
      </p:sp>
      <p:grpSp>
        <p:nvGrpSpPr>
          <p:cNvPr id="3" name="Группа 7">
            <a:extLst>
              <a:ext uri="{FF2B5EF4-FFF2-40B4-BE49-F238E27FC236}">
                <a16:creationId xmlns:a16="http://schemas.microsoft.com/office/drawing/2014/main" xmlns="" id="{379E5779-8B76-477D-842A-0C7DEBA13D27}"/>
              </a:ext>
            </a:extLst>
          </p:cNvPr>
          <p:cNvGrpSpPr>
            <a:grpSpLocks/>
          </p:cNvGrpSpPr>
          <p:nvPr/>
        </p:nvGrpSpPr>
        <p:grpSpPr bwMode="auto">
          <a:xfrm>
            <a:off x="1605073" y="1514291"/>
            <a:ext cx="3615513" cy="2653672"/>
            <a:chOff x="653124" y="1364872"/>
            <a:chExt cx="4341957" cy="3427435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xmlns="" id="{A184FFFA-55F2-4ED7-B375-1ADFC9CC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7"/>
            <a:stretch>
              <a:fillRect/>
            </a:stretch>
          </p:blipFill>
          <p:spPr bwMode="auto">
            <a:xfrm>
              <a:off x="653124" y="1364872"/>
              <a:ext cx="4341957" cy="3427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6">
              <a:extLst>
                <a:ext uri="{FF2B5EF4-FFF2-40B4-BE49-F238E27FC236}">
                  <a16:creationId xmlns:a16="http://schemas.microsoft.com/office/drawing/2014/main" xmlns="" id="{6BB2ECE7-EF5A-41A1-860E-2AC060CAE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256">
              <a:off x="1280627" y="1462391"/>
              <a:ext cx="1907415" cy="1433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Похожее изображение">
            <a:extLst>
              <a:ext uri="{FF2B5EF4-FFF2-40B4-BE49-F238E27FC236}">
                <a16:creationId xmlns:a16="http://schemas.microsoft.com/office/drawing/2014/main" xmlns="" id="{D7A847A0-C3B5-4463-990B-F75C9511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2"/>
          <a:stretch>
            <a:fillRect/>
          </a:stretch>
        </p:blipFill>
        <p:spPr bwMode="auto">
          <a:xfrm>
            <a:off x="5092553" y="4167963"/>
            <a:ext cx="3615513" cy="24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триховая стрелка вправо 14">
            <a:extLst>
              <a:ext uri="{FF2B5EF4-FFF2-40B4-BE49-F238E27FC236}">
                <a16:creationId xmlns:a16="http://schemas.microsoft.com/office/drawing/2014/main" xmlns="" id="{8458D8DC-6411-4F36-93EE-4FF8107788C0}"/>
              </a:ext>
            </a:extLst>
          </p:cNvPr>
          <p:cNvSpPr/>
          <p:nvPr/>
        </p:nvSpPr>
        <p:spPr>
          <a:xfrm>
            <a:off x="5763319" y="2474713"/>
            <a:ext cx="611981" cy="510779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CD4F9790-E812-4C9E-B675-A22D89AB4740}"/>
              </a:ext>
            </a:extLst>
          </p:cNvPr>
          <p:cNvGrpSpPr>
            <a:grpSpLocks/>
          </p:cNvGrpSpPr>
          <p:nvPr/>
        </p:nvGrpSpPr>
        <p:grpSpPr bwMode="auto">
          <a:xfrm>
            <a:off x="6863318" y="1848753"/>
            <a:ext cx="1770460" cy="1620441"/>
            <a:chOff x="8309682" y="1305513"/>
            <a:chExt cx="2360241" cy="2160000"/>
          </a:xfrm>
        </p:grpSpPr>
        <p:sp>
          <p:nvSpPr>
            <p:cNvPr id="16" name="Восьмиугольник 15">
              <a:extLst>
                <a:ext uri="{FF2B5EF4-FFF2-40B4-BE49-F238E27FC236}">
                  <a16:creationId xmlns:a16="http://schemas.microsoft.com/office/drawing/2014/main" xmlns="" id="{AA214D04-D60F-4ADD-9DC9-68EFD2F6962B}"/>
                </a:ext>
              </a:extLst>
            </p:cNvPr>
            <p:cNvSpPr/>
            <p:nvPr/>
          </p:nvSpPr>
          <p:spPr>
            <a:xfrm>
              <a:off x="8312856" y="1305513"/>
              <a:ext cx="2160248" cy="2160000"/>
            </a:xfrm>
            <a:prstGeom prst="octagon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  <p:sp>
          <p:nvSpPr>
            <p:cNvPr id="17" name="Восьмиугольник 16">
              <a:extLst>
                <a:ext uri="{FF2B5EF4-FFF2-40B4-BE49-F238E27FC236}">
                  <a16:creationId xmlns:a16="http://schemas.microsoft.com/office/drawing/2014/main" xmlns="" id="{0755568B-1249-4D85-9495-8D0E8B3A9BB1}"/>
                </a:ext>
              </a:extLst>
            </p:cNvPr>
            <p:cNvSpPr/>
            <p:nvPr/>
          </p:nvSpPr>
          <p:spPr>
            <a:xfrm>
              <a:off x="8455709" y="1373757"/>
              <a:ext cx="1979301" cy="1979073"/>
            </a:xfrm>
            <a:prstGeom prst="octagon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22551" name="Заголовок 1">
              <a:extLst>
                <a:ext uri="{FF2B5EF4-FFF2-40B4-BE49-F238E27FC236}">
                  <a16:creationId xmlns:a16="http://schemas.microsoft.com/office/drawing/2014/main" xmlns="" id="{374EBFB5-3DE9-4120-99CD-F6E1C5B35F5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09682" y="1463221"/>
              <a:ext cx="2360241" cy="1957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500" dirty="0">
                  <a:solidFill>
                    <a:srgbClr val="262626"/>
                  </a:solidFill>
                </a:rPr>
                <a:t/>
              </a:r>
              <a:br>
                <a:rPr lang="ru-RU" altLang="ru-RU" sz="1500" dirty="0">
                  <a:solidFill>
                    <a:srgbClr val="262626"/>
                  </a:solidFill>
                </a:rPr>
              </a:br>
              <a: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  <a:t>запоминание </a:t>
              </a:r>
              <a:b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</a:br>
              <a: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  <a:t>и осмысление изучаемого</a:t>
              </a:r>
            </a:p>
            <a:p>
              <a:pPr algn="ctr"/>
              <a: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  <a:t>      материала </a:t>
              </a:r>
              <a:r>
                <a:rPr lang="ru-RU" altLang="ru-RU" sz="1500" dirty="0">
                  <a:solidFill>
                    <a:srgbClr val="8238BA"/>
                  </a:solidFill>
                </a:rPr>
                <a:t>									</a:t>
              </a:r>
            </a:p>
          </p:txBody>
        </p:sp>
      </p:grpSp>
      <p:sp>
        <p:nvSpPr>
          <p:cNvPr id="19" name="Штриховая стрелка вправо 18">
            <a:extLst>
              <a:ext uri="{FF2B5EF4-FFF2-40B4-BE49-F238E27FC236}">
                <a16:creationId xmlns:a16="http://schemas.microsoft.com/office/drawing/2014/main" xmlns="" id="{18C9872C-CAB9-4496-9241-8B2A067B140F}"/>
              </a:ext>
            </a:extLst>
          </p:cNvPr>
          <p:cNvSpPr/>
          <p:nvPr/>
        </p:nvSpPr>
        <p:spPr>
          <a:xfrm>
            <a:off x="6083154" y="4595111"/>
            <a:ext cx="611981" cy="509588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32031A9B-40C9-4A2F-8E97-307FC11AA1F6}"/>
              </a:ext>
            </a:extLst>
          </p:cNvPr>
          <p:cNvGrpSpPr>
            <a:grpSpLocks/>
          </p:cNvGrpSpPr>
          <p:nvPr/>
        </p:nvGrpSpPr>
        <p:grpSpPr bwMode="auto">
          <a:xfrm>
            <a:off x="7054704" y="3997878"/>
            <a:ext cx="1770460" cy="1619250"/>
            <a:chOff x="8249117" y="3923956"/>
            <a:chExt cx="2360241" cy="2160000"/>
          </a:xfrm>
        </p:grpSpPr>
        <p:sp>
          <p:nvSpPr>
            <p:cNvPr id="20" name="Восьмиугольник 19">
              <a:extLst>
                <a:ext uri="{FF2B5EF4-FFF2-40B4-BE49-F238E27FC236}">
                  <a16:creationId xmlns:a16="http://schemas.microsoft.com/office/drawing/2014/main" xmlns="" id="{A41860E8-8D06-4DDA-AD38-67756112D532}"/>
                </a:ext>
              </a:extLst>
            </p:cNvPr>
            <p:cNvSpPr/>
            <p:nvPr/>
          </p:nvSpPr>
          <p:spPr>
            <a:xfrm>
              <a:off x="8252291" y="3923956"/>
              <a:ext cx="2160248" cy="2160000"/>
            </a:xfrm>
            <a:prstGeom prst="oct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/>
            </a:p>
          </p:txBody>
        </p:sp>
        <p:sp>
          <p:nvSpPr>
            <p:cNvPr id="21" name="Восьмиугольник 20">
              <a:extLst>
                <a:ext uri="{FF2B5EF4-FFF2-40B4-BE49-F238E27FC236}">
                  <a16:creationId xmlns:a16="http://schemas.microsoft.com/office/drawing/2014/main" xmlns="" id="{3274F412-6DC4-46FA-80FC-9C029551892E}"/>
                </a:ext>
              </a:extLst>
            </p:cNvPr>
            <p:cNvSpPr/>
            <p:nvPr/>
          </p:nvSpPr>
          <p:spPr>
            <a:xfrm>
              <a:off x="8395144" y="3992251"/>
              <a:ext cx="1979301" cy="1978941"/>
            </a:xfrm>
            <a:prstGeom prst="octagon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22548" name="Заголовок 1">
              <a:extLst>
                <a:ext uri="{FF2B5EF4-FFF2-40B4-BE49-F238E27FC236}">
                  <a16:creationId xmlns:a16="http://schemas.microsoft.com/office/drawing/2014/main" xmlns="" id="{AB37ABBE-9A80-4BE5-A9C5-8AEBF6349C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49117" y="4081664"/>
              <a:ext cx="2360241" cy="1957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500" dirty="0">
                  <a:solidFill>
                    <a:srgbClr val="262626"/>
                  </a:solidFill>
                </a:rPr>
                <a:t/>
              </a:r>
              <a:br>
                <a:rPr lang="ru-RU" altLang="ru-RU" sz="1500" dirty="0">
                  <a:solidFill>
                    <a:srgbClr val="262626"/>
                  </a:solidFill>
                </a:rPr>
              </a:br>
              <a: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  <a:t>визуализация приобретает</a:t>
              </a:r>
            </a:p>
            <a:p>
              <a:pPr algn="ctr"/>
              <a:r>
                <a:rPr lang="ru-RU" altLang="ru-RU" sz="1500" b="1" dirty="0">
                  <a:solidFill>
                    <a:srgbClr val="262626"/>
                  </a:solidFill>
                  <a:cs typeface="Times New Roman" panose="02020603050405020304" pitchFamily="18" charset="0"/>
                </a:rPr>
                <a:t>  новые черты</a:t>
              </a:r>
              <a:r>
                <a:rPr lang="ru-RU" altLang="ru-RU" sz="1500" dirty="0">
                  <a:solidFill>
                    <a:srgbClr val="8238BA"/>
                  </a:solidFill>
                </a:rPr>
                <a:t>									</a:t>
              </a:r>
            </a:p>
          </p:txBody>
        </p:sp>
      </p:grpSp>
      <p:sp>
        <p:nvSpPr>
          <p:cNvPr id="22533" name="AutoShape 2" descr="Картинки по запросу таблица">
            <a:extLst>
              <a:ext uri="{FF2B5EF4-FFF2-40B4-BE49-F238E27FC236}">
                <a16:creationId xmlns:a16="http://schemas.microsoft.com/office/drawing/2014/main" xmlns="" id="{1D76CE1A-5253-4114-B96A-4449D8B5B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ru-RU" altLang="ru-RU" sz="135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10936C9-FEEA-47E9-AEE4-A5707C3C9718}"/>
              </a:ext>
            </a:extLst>
          </p:cNvPr>
          <p:cNvGrpSpPr>
            <a:grpSpLocks/>
          </p:cNvGrpSpPr>
          <p:nvPr/>
        </p:nvGrpSpPr>
        <p:grpSpPr bwMode="auto">
          <a:xfrm>
            <a:off x="1484226" y="1691868"/>
            <a:ext cx="2314574" cy="1975663"/>
            <a:chOff x="1000124" y="891512"/>
            <a:chExt cx="1836000" cy="1800000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xmlns="" id="{05A3B6E2-4F4F-4655-86C4-AB0DE1CAFD11}"/>
                </a:ext>
              </a:extLst>
            </p:cNvPr>
            <p:cNvSpPr/>
            <p:nvPr/>
          </p:nvSpPr>
          <p:spPr>
            <a:xfrm>
              <a:off x="1000124" y="891512"/>
              <a:ext cx="1836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/>
                <a:t>Таблица</a:t>
              </a:r>
            </a:p>
          </p:txBody>
        </p:sp>
        <p:pic>
          <p:nvPicPr>
            <p:cNvPr id="22545" name="Picture 3">
              <a:extLst>
                <a:ext uri="{FF2B5EF4-FFF2-40B4-BE49-F238E27FC236}">
                  <a16:creationId xmlns:a16="http://schemas.microsoft.com/office/drawing/2014/main" xmlns="" id="{CF52292A-A2FD-43D0-AC89-BBFBAC06E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992" y="1305513"/>
              <a:ext cx="1338263" cy="131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548FDEA-FF4E-45D9-9B66-98AE7FF4EF67}"/>
              </a:ext>
            </a:extLst>
          </p:cNvPr>
          <p:cNvGrpSpPr>
            <a:grpSpLocks/>
          </p:cNvGrpSpPr>
          <p:nvPr/>
        </p:nvGrpSpPr>
        <p:grpSpPr bwMode="auto">
          <a:xfrm>
            <a:off x="1484225" y="4422933"/>
            <a:ext cx="2314575" cy="850106"/>
            <a:chOff x="1533450" y="2936962"/>
            <a:chExt cx="3086175" cy="1133301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xmlns="" id="{409B37C0-0F60-4989-8B55-2FC9AF54CE5B}"/>
                </a:ext>
              </a:extLst>
            </p:cNvPr>
            <p:cNvSpPr/>
            <p:nvPr/>
          </p:nvSpPr>
          <p:spPr>
            <a:xfrm>
              <a:off x="1533450" y="2936962"/>
              <a:ext cx="3086175" cy="1133301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/>
                <a:t>Схема</a:t>
              </a:r>
            </a:p>
          </p:txBody>
        </p:sp>
        <p:pic>
          <p:nvPicPr>
            <p:cNvPr id="22543" name="Picture 4">
              <a:extLst>
                <a:ext uri="{FF2B5EF4-FFF2-40B4-BE49-F238E27FC236}">
                  <a16:creationId xmlns:a16="http://schemas.microsoft.com/office/drawing/2014/main" xmlns="" id="{4D2DBB7A-3D00-416B-9025-D88A58DDA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154" y="3306884"/>
              <a:ext cx="2862769" cy="6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E476BA-A968-486A-9637-0B14D29D52EC}"/>
              </a:ext>
            </a:extLst>
          </p:cNvPr>
          <p:cNvGrpSpPr>
            <a:grpSpLocks/>
          </p:cNvGrpSpPr>
          <p:nvPr/>
        </p:nvGrpSpPr>
        <p:grpSpPr bwMode="auto">
          <a:xfrm>
            <a:off x="4100600" y="1807246"/>
            <a:ext cx="1348979" cy="1788319"/>
            <a:chOff x="708025" y="3357827"/>
            <a:chExt cx="1800000" cy="2383436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xmlns="" id="{78308020-958D-4B49-A21A-7D38B7E85CA5}"/>
                </a:ext>
              </a:extLst>
            </p:cNvPr>
            <p:cNvSpPr/>
            <p:nvPr/>
          </p:nvSpPr>
          <p:spPr>
            <a:xfrm>
              <a:off x="708025" y="3357827"/>
              <a:ext cx="1800000" cy="238343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/>
                <a:t>Рисунок</a:t>
              </a:r>
            </a:p>
          </p:txBody>
        </p:sp>
        <p:pic>
          <p:nvPicPr>
            <p:cNvPr id="22541" name="Picture 6" descr="Картинки по запросу васнецов иллюстрации к сказкам">
              <a:extLst>
                <a:ext uri="{FF2B5EF4-FFF2-40B4-BE49-F238E27FC236}">
                  <a16:creationId xmlns:a16="http://schemas.microsoft.com/office/drawing/2014/main" xmlns="" id="{5B3DF346-251C-4BCA-8D5F-C1D1BBAC0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99" y="3790950"/>
              <a:ext cx="1324413" cy="182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6D8B444-D3B2-4DA1-B44B-C60DEA8AB79A}"/>
              </a:ext>
            </a:extLst>
          </p:cNvPr>
          <p:cNvGrpSpPr>
            <a:grpSpLocks/>
          </p:cNvGrpSpPr>
          <p:nvPr/>
        </p:nvGrpSpPr>
        <p:grpSpPr bwMode="auto">
          <a:xfrm>
            <a:off x="4008281" y="4117254"/>
            <a:ext cx="1782366" cy="1377554"/>
            <a:chOff x="4349363" y="4190659"/>
            <a:chExt cx="2377440" cy="1836663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xmlns="" id="{482FF75F-C71D-4802-B220-E08EC2E33654}"/>
                </a:ext>
              </a:extLst>
            </p:cNvPr>
            <p:cNvSpPr/>
            <p:nvPr/>
          </p:nvSpPr>
          <p:spPr>
            <a:xfrm>
              <a:off x="4349363" y="4190659"/>
              <a:ext cx="2377440" cy="18366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200" b="1" dirty="0"/>
                <a:t>ТСО</a:t>
              </a:r>
            </a:p>
          </p:txBody>
        </p: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xmlns="" id="{0EDECB30-92C2-4CEC-9729-D14B59FA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791" t="6073" r="3609" b="6694"/>
            <a:stretch/>
          </p:blipFill>
          <p:spPr bwMode="auto">
            <a:xfrm>
              <a:off x="4627659" y="4508390"/>
              <a:ext cx="1892411" cy="1463275"/>
            </a:xfrm>
            <a:prstGeom prst="ellipse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112500"/>
            </a:effectLst>
          </p:spPr>
        </p:pic>
      </p:grp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5A3EF08A-3619-4A2F-9D6D-B9F98B9AC0F9}"/>
              </a:ext>
            </a:extLst>
          </p:cNvPr>
          <p:cNvSpPr txBox="1">
            <a:spLocks/>
          </p:cNvSpPr>
          <p:nvPr/>
        </p:nvSpPr>
        <p:spPr>
          <a:xfrm>
            <a:off x="1605073" y="243915"/>
            <a:ext cx="6895148" cy="97789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660066"/>
                </a:solidFill>
              </a:rPr>
              <a:t>Визуализация учебной информации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5EA586-6CC1-41F2-8E4E-08A067F0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946" y="488464"/>
            <a:ext cx="7006275" cy="9778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Визуализация учебной информации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кругленный прямоугольник 10">
            <a:extLst>
              <a:ext uri="{FF2B5EF4-FFF2-40B4-BE49-F238E27FC236}">
                <a16:creationId xmlns:a16="http://schemas.microsoft.com/office/drawing/2014/main" xmlns="" id="{6AF4991F-60AD-4D19-A579-98440CAA20E4}"/>
              </a:ext>
            </a:extLst>
          </p:cNvPr>
          <p:cNvSpPr/>
          <p:nvPr/>
        </p:nvSpPr>
        <p:spPr bwMode="auto">
          <a:xfrm>
            <a:off x="1714316" y="3948960"/>
            <a:ext cx="7193523" cy="17022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6D8D40-E10D-48A6-B6E0-0230F6F4D992}"/>
              </a:ext>
            </a:extLst>
          </p:cNvPr>
          <p:cNvSpPr txBox="1"/>
          <p:nvPr/>
        </p:nvSpPr>
        <p:spPr>
          <a:xfrm>
            <a:off x="1714316" y="2087414"/>
            <a:ext cx="6692685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altLang="ru-RU" sz="2400" b="1" dirty="0">
                <a:cs typeface="Times New Roman" panose="02020603050405020304" pitchFamily="18" charset="0"/>
              </a:rPr>
              <a:t>Визуализация </a:t>
            </a:r>
            <a:r>
              <a:rPr lang="ru-RU" altLang="ru-RU" sz="2400" dirty="0">
                <a:cs typeface="Times New Roman" panose="02020603050405020304" pitchFamily="18" charset="0"/>
              </a:rPr>
              <a:t>‒ это процесс представления данных в виде изображения с целью максимального удобства их понимания.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20B3AC-8F2E-44E6-9D35-0D690791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48" y="3561080"/>
            <a:ext cx="5112436" cy="22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7EE019C-6710-4141-8E5A-A72819DC6DED}"/>
              </a:ext>
            </a:extLst>
          </p:cNvPr>
          <p:cNvSpPr/>
          <p:nvPr/>
        </p:nvSpPr>
        <p:spPr>
          <a:xfrm>
            <a:off x="3928757" y="3129272"/>
            <a:ext cx="1620441" cy="1619250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D4C50D7-B4D7-4781-9552-98DE458DEE3C}"/>
              </a:ext>
            </a:extLst>
          </p:cNvPr>
          <p:cNvSpPr/>
          <p:nvPr/>
        </p:nvSpPr>
        <p:spPr>
          <a:xfrm>
            <a:off x="3996622" y="3195947"/>
            <a:ext cx="1484709" cy="14859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" name="Выноска 2 (граница и черта) 6">
            <a:extLst>
              <a:ext uri="{FF2B5EF4-FFF2-40B4-BE49-F238E27FC236}">
                <a16:creationId xmlns:a16="http://schemas.microsoft.com/office/drawing/2014/main" xmlns="" id="{26C530CB-FA0A-490B-889A-049E3C46BF64}"/>
              </a:ext>
            </a:extLst>
          </p:cNvPr>
          <p:cNvSpPr/>
          <p:nvPr/>
        </p:nvSpPr>
        <p:spPr>
          <a:xfrm flipH="1">
            <a:off x="1348527" y="2482371"/>
            <a:ext cx="2512363" cy="79209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  <a:p>
            <a:pPr algn="ctr">
              <a:defRPr/>
            </a:pPr>
            <a:r>
              <a:rPr lang="ru-RU" dirty="0"/>
              <a:t>комплекс учебных знаний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9" name="Выноска 2 (граница и черта) 8">
            <a:extLst>
              <a:ext uri="{FF2B5EF4-FFF2-40B4-BE49-F238E27FC236}">
                <a16:creationId xmlns:a16="http://schemas.microsoft.com/office/drawing/2014/main" xmlns="" id="{76BBED2E-CC5D-4A37-A242-BA5618D76327}"/>
              </a:ext>
            </a:extLst>
          </p:cNvPr>
          <p:cNvSpPr/>
          <p:nvPr/>
        </p:nvSpPr>
        <p:spPr>
          <a:xfrm>
            <a:off x="6086144" y="2636908"/>
            <a:ext cx="2512363" cy="79209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визуальные способы представления знаний</a:t>
            </a:r>
          </a:p>
        </p:txBody>
      </p:sp>
      <p:sp>
        <p:nvSpPr>
          <p:cNvPr id="10" name="Выноска 2 (граница и черта) 9">
            <a:extLst>
              <a:ext uri="{FF2B5EF4-FFF2-40B4-BE49-F238E27FC236}">
                <a16:creationId xmlns:a16="http://schemas.microsoft.com/office/drawing/2014/main" xmlns="" id="{A74464F7-CFAC-478F-B058-E2614F1EA39E}"/>
              </a:ext>
            </a:extLst>
          </p:cNvPr>
          <p:cNvSpPr/>
          <p:nvPr/>
        </p:nvSpPr>
        <p:spPr>
          <a:xfrm flipH="1">
            <a:off x="1431205" y="4748522"/>
            <a:ext cx="2592985" cy="92926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визуально-технические средства передачи информации</a:t>
            </a:r>
          </a:p>
        </p:txBody>
      </p:sp>
      <p:sp>
        <p:nvSpPr>
          <p:cNvPr id="11" name="Выноска 2 (граница и черта) 10">
            <a:extLst>
              <a:ext uri="{FF2B5EF4-FFF2-40B4-BE49-F238E27FC236}">
                <a16:creationId xmlns:a16="http://schemas.microsoft.com/office/drawing/2014/main" xmlns="" id="{4F5100A5-8A75-4781-B4EE-7190D08B14E1}"/>
              </a:ext>
            </a:extLst>
          </p:cNvPr>
          <p:cNvSpPr/>
          <p:nvPr/>
        </p:nvSpPr>
        <p:spPr>
          <a:xfrm>
            <a:off x="6086144" y="4480068"/>
            <a:ext cx="2620583" cy="79209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набор психологических приемов развития визуального мышления</a:t>
            </a:r>
          </a:p>
        </p:txBody>
      </p:sp>
      <p:sp>
        <p:nvSpPr>
          <p:cNvPr id="25615" name="Заголовок 1">
            <a:extLst>
              <a:ext uri="{FF2B5EF4-FFF2-40B4-BE49-F238E27FC236}">
                <a16:creationId xmlns:a16="http://schemas.microsoft.com/office/drawing/2014/main" xmlns="" id="{7454E78D-F567-45B2-A08B-90628DAF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142" y="249230"/>
            <a:ext cx="7382207" cy="133588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Слагаемые технологии визуализации </a:t>
            </a:r>
            <a:br>
              <a:rPr lang="ru-RU" altLang="ru-RU" sz="3600" b="1" dirty="0">
                <a:solidFill>
                  <a:srgbClr val="AA5788"/>
                </a:solidFill>
              </a:rPr>
            </a:br>
            <a:r>
              <a:rPr lang="ru-RU" altLang="ru-RU" sz="3600" b="1" dirty="0">
                <a:solidFill>
                  <a:srgbClr val="AA5788"/>
                </a:solidFill>
              </a:rPr>
              <a:t>учебной информации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85F48DF-B414-4ECA-BB3E-DB352BA4E6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4191" y="3195947"/>
            <a:ext cx="1491073" cy="1470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3CD2E4-8758-4D9E-925C-0ED5048D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56" y="243915"/>
            <a:ext cx="6979765" cy="9778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Визуализация учебной информации</a:t>
            </a:r>
            <a:endParaRPr lang="ru-RU" dirty="0"/>
          </a:p>
        </p:txBody>
      </p:sp>
      <p:pic>
        <p:nvPicPr>
          <p:cNvPr id="4" name="Picture 2" descr="Картинки по запросу Опорные схемы В.Ф. Шаталова">
            <a:extLst>
              <a:ext uri="{FF2B5EF4-FFF2-40B4-BE49-F238E27FC236}">
                <a16:creationId xmlns:a16="http://schemas.microsoft.com/office/drawing/2014/main" xmlns="" id="{382B71D7-3EB2-4C78-9618-7CD9DC49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2865" y="1420635"/>
            <a:ext cx="4231758" cy="29431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3F579C4-3B9A-4187-919D-7AD1EAB6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30" y="3210103"/>
            <a:ext cx="3991725" cy="31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xmlns="" id="{D20991B6-33D7-4988-B7C6-456A28AE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44" y="213496"/>
            <a:ext cx="8403431" cy="133588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Функции визуализации учебной информации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48AE522-1809-4607-AC19-90BF9EE8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244" y="1445780"/>
            <a:ext cx="7205663" cy="467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помочь опредмечиванию словесного сообщения или предъявить сообщение, которое ребенок должен будет воплотить в форму рассказа или ответа на поставленные вопросы;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проконтролировать полноту и характер усвоения переданной учителем информации;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способствовать развитию воображения и фантазии;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выявить характер индивидуального восприятия и переработки учебной информации;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активизировать познавательный интерес;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сконцентрировать внимание на чем-то важном; переключить внимание на другой объект;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вызвать определенные ассоциации;</a:t>
            </a:r>
            <a:endParaRPr lang="ru-RU" alt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>
            <a:extLst>
              <a:ext uri="{FF2B5EF4-FFF2-40B4-BE49-F238E27FC236}">
                <a16:creationId xmlns:a16="http://schemas.microsoft.com/office/drawing/2014/main" xmlns="" id="{06D41EAD-957C-4073-9616-0A432140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244" y="217331"/>
            <a:ext cx="8403431" cy="133588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Функции визуализации учебной информации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7DCF328-336F-4D60-8050-54D1BD61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558" y="1765864"/>
            <a:ext cx="6550819" cy="4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развить способности к анализу и сравнению;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организовать тренировку внимательности и наблюдательности;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сформировать способности делать выводы и логические умозаключения;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сформировать способности видеть и проводить аналогии, осознавать и обосновывать свою точку зрения, аргументировать свою позицию, закреплять изученный материал;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развить критическое мышление; 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интегрировать новые знания;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связать полученную информацию в целостную картину о том или ином явлении или объекте.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91C8446-F39C-4394-87DC-8CA25C5F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642"/>
            <a:ext cx="9457677" cy="560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B4F2FF-3E52-4E3E-AB4F-38D34B3B1EC4}"/>
              </a:ext>
            </a:extLst>
          </p:cNvPr>
          <p:cNvSpPr txBox="1"/>
          <p:nvPr/>
        </p:nvSpPr>
        <p:spPr>
          <a:xfrm>
            <a:off x="1493873" y="171249"/>
            <a:ext cx="7203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Техники визуализации учебной информации</a:t>
            </a:r>
            <a:endParaRPr lang="ru-RU" sz="3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ABB59F8-F49D-47AE-A52C-C0A9653DE2F5}"/>
              </a:ext>
            </a:extLst>
          </p:cNvPr>
          <p:cNvSpPr/>
          <p:nvPr/>
        </p:nvSpPr>
        <p:spPr>
          <a:xfrm>
            <a:off x="4948074" y="1663706"/>
            <a:ext cx="2250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Таймлайн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FF06BD3-DE3E-40A6-9CA5-1808384C675E}"/>
              </a:ext>
            </a:extLst>
          </p:cNvPr>
          <p:cNvSpPr/>
          <p:nvPr/>
        </p:nvSpPr>
        <p:spPr>
          <a:xfrm>
            <a:off x="2345559" y="2662707"/>
            <a:ext cx="1837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Скрайбинг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AE0357-6B02-4FD7-A408-AC076B24830B}"/>
              </a:ext>
            </a:extLst>
          </p:cNvPr>
          <p:cNvSpPr txBox="1"/>
          <p:nvPr/>
        </p:nvSpPr>
        <p:spPr>
          <a:xfrm>
            <a:off x="3670199" y="3746100"/>
            <a:ext cx="4805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Инфографика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56EF3D7-FAD5-42D5-BC81-0B55CEDBC3AC}"/>
              </a:ext>
            </a:extLst>
          </p:cNvPr>
          <p:cNvSpPr/>
          <p:nvPr/>
        </p:nvSpPr>
        <p:spPr>
          <a:xfrm>
            <a:off x="2023995" y="4745101"/>
            <a:ext cx="2548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Мнемотехника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89C764-54E5-4406-AAA4-4D605D10E62D}"/>
              </a:ext>
            </a:extLst>
          </p:cNvPr>
          <p:cNvSpPr txBox="1"/>
          <p:nvPr/>
        </p:nvSpPr>
        <p:spPr>
          <a:xfrm>
            <a:off x="3670199" y="5744102"/>
            <a:ext cx="4805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Интеллект-карта</a:t>
            </a:r>
          </a:p>
        </p:txBody>
      </p:sp>
    </p:spTree>
    <p:extLst>
      <p:ext uri="{BB962C8B-B14F-4D97-AF65-F5344CB8AC3E}">
        <p14:creationId xmlns:p14="http://schemas.microsoft.com/office/powerpoint/2010/main" val="26319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xmlns="" id="{1F96A3FF-AD8F-41DB-8533-3498D070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47" y="208748"/>
            <a:ext cx="7464029" cy="1028700"/>
          </a:xfrm>
        </p:spPr>
        <p:txBody>
          <a:bodyPr anchor="ctr">
            <a:no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Техники визуализации учебной информации</a:t>
            </a:r>
          </a:p>
        </p:txBody>
      </p:sp>
      <p:sp>
        <p:nvSpPr>
          <p:cNvPr id="34819" name="Прямоугольник 6">
            <a:extLst>
              <a:ext uri="{FF2B5EF4-FFF2-40B4-BE49-F238E27FC236}">
                <a16:creationId xmlns:a16="http://schemas.microsoft.com/office/drawing/2014/main" xmlns="" id="{13102036-BDC1-43DD-8350-727A7782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042" y="1431952"/>
            <a:ext cx="2671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 err="1"/>
              <a:t>Таймлайн</a:t>
            </a:r>
            <a:endParaRPr lang="ru-RU" altLang="ru-RU" sz="3600" b="1" dirty="0"/>
          </a:p>
        </p:txBody>
      </p:sp>
      <p:sp>
        <p:nvSpPr>
          <p:cNvPr id="34820" name="Прямоугольник 3">
            <a:extLst>
              <a:ext uri="{FF2B5EF4-FFF2-40B4-BE49-F238E27FC236}">
                <a16:creationId xmlns:a16="http://schemas.microsoft.com/office/drawing/2014/main" xmlns="" id="{F99D5150-6930-4A36-886D-25794492D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496" y="2142174"/>
            <a:ext cx="3933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altLang="ru-RU" sz="2000" dirty="0">
                <a:cs typeface="Calibri" panose="020F0502020204030204" pitchFamily="34" charset="0"/>
              </a:rPr>
              <a:t>англ. </a:t>
            </a:r>
            <a:r>
              <a:rPr lang="ru-RU" altLang="ru-RU" sz="2000" dirty="0" err="1">
                <a:cs typeface="Calibri" panose="020F0502020204030204" pitchFamily="34" charset="0"/>
              </a:rPr>
              <a:t>timeline</a:t>
            </a:r>
            <a:r>
              <a:rPr lang="ru-RU" altLang="ru-RU" sz="2000" dirty="0">
                <a:cs typeface="Calibri" panose="020F0502020204030204" pitchFamily="34" charset="0"/>
              </a:rPr>
              <a:t> – «линия времени») </a:t>
            </a:r>
            <a:endParaRPr lang="ru-RU" altLang="ru-RU" sz="2000" dirty="0"/>
          </a:p>
        </p:txBody>
      </p:sp>
      <p:pic>
        <p:nvPicPr>
          <p:cNvPr id="34821" name="Picture 2" descr="Картинки по запросу лента времени">
            <a:extLst>
              <a:ext uri="{FF2B5EF4-FFF2-40B4-BE49-F238E27FC236}">
                <a16:creationId xmlns:a16="http://schemas.microsoft.com/office/drawing/2014/main" xmlns="" id="{84ADE206-8A7E-482A-80B3-AC0D5D2F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36" y="2727828"/>
            <a:ext cx="4908182" cy="368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Ромб 2"/>
          <p:cNvSpPr/>
          <p:nvPr/>
        </p:nvSpPr>
        <p:spPr>
          <a:xfrm>
            <a:off x="2064123" y="921123"/>
            <a:ext cx="5015753" cy="5015753"/>
          </a:xfrm>
          <a:prstGeom prst="diamond">
            <a:avLst/>
          </a:prstGeom>
          <a:solidFill>
            <a:schemeClr val="bg1">
              <a:alpha val="89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897" y="3622887"/>
            <a:ext cx="5692204" cy="1385047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ШМУ</a:t>
            </a:r>
            <a:b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Занятие </a:t>
            </a:r>
            <a: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2. </a:t>
            </a:r>
            <a:b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«Трудные педагогические ситуации: причины их возникновения,                                 способы решения»</a:t>
            </a:r>
            <a:b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17.12.2020г</a:t>
            </a:r>
            <a:r>
              <a:rPr lang="ru-RU" sz="3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endParaRPr lang="en-US" sz="3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xmlns="" id="{1F96A3FF-AD8F-41DB-8533-3498D070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47" y="208748"/>
            <a:ext cx="7464029" cy="1028700"/>
          </a:xfrm>
        </p:spPr>
        <p:txBody>
          <a:bodyPr anchor="ctr">
            <a:no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Техники визуализации учебной информации</a:t>
            </a:r>
          </a:p>
        </p:txBody>
      </p:sp>
      <p:sp>
        <p:nvSpPr>
          <p:cNvPr id="34819" name="Прямоугольник 6">
            <a:extLst>
              <a:ext uri="{FF2B5EF4-FFF2-40B4-BE49-F238E27FC236}">
                <a16:creationId xmlns:a16="http://schemas.microsoft.com/office/drawing/2014/main" xmlns="" id="{13102036-BDC1-43DD-8350-727A7782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126" y="1736780"/>
            <a:ext cx="4121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/>
              <a:t>Интеллект-карта</a:t>
            </a:r>
          </a:p>
        </p:txBody>
      </p:sp>
      <p:pic>
        <p:nvPicPr>
          <p:cNvPr id="6" name="Picture 2" descr="Картинки по запросу Интеллект-карта">
            <a:extLst>
              <a:ext uri="{FF2B5EF4-FFF2-40B4-BE49-F238E27FC236}">
                <a16:creationId xmlns:a16="http://schemas.microsoft.com/office/drawing/2014/main" xmlns="" id="{1F96889A-27B6-4710-B777-582A4BA6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83" y="2882443"/>
            <a:ext cx="6055408" cy="36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4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xmlns="" id="{1F96A3FF-AD8F-41DB-8533-3498D070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47" y="208748"/>
            <a:ext cx="7464029" cy="1028700"/>
          </a:xfrm>
        </p:spPr>
        <p:txBody>
          <a:bodyPr anchor="ctr">
            <a:no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Техники визуализации учебной информации</a:t>
            </a:r>
          </a:p>
        </p:txBody>
      </p:sp>
      <p:sp>
        <p:nvSpPr>
          <p:cNvPr id="34819" name="Прямоугольник 6">
            <a:extLst>
              <a:ext uri="{FF2B5EF4-FFF2-40B4-BE49-F238E27FC236}">
                <a16:creationId xmlns:a16="http://schemas.microsoft.com/office/drawing/2014/main" xmlns="" id="{13102036-BDC1-43DD-8350-727A7782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126" y="1736780"/>
            <a:ext cx="4121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 err="1"/>
              <a:t>Скрайбинг</a:t>
            </a:r>
            <a:endParaRPr lang="ru-RU" altLang="ru-RU" sz="3600" b="1" dirty="0"/>
          </a:p>
        </p:txBody>
      </p:sp>
      <p:pic>
        <p:nvPicPr>
          <p:cNvPr id="5" name="Picture 9" descr="Картинки по запросу флипчарт">
            <a:extLst>
              <a:ext uri="{FF2B5EF4-FFF2-40B4-BE49-F238E27FC236}">
                <a16:creationId xmlns:a16="http://schemas.microsoft.com/office/drawing/2014/main" xmlns="" id="{5F042981-9AF3-4334-9C3D-7CC96BF6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7"/>
          <a:stretch>
            <a:fillRect/>
          </a:stretch>
        </p:blipFill>
        <p:spPr bwMode="auto">
          <a:xfrm>
            <a:off x="2731252" y="3280641"/>
            <a:ext cx="3637650" cy="295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41D689-9E00-4A44-B496-749AA816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98" y="3593112"/>
            <a:ext cx="3090004" cy="23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5B9BCA-281E-49A1-93F8-61DF8ED87D15}"/>
              </a:ext>
            </a:extLst>
          </p:cNvPr>
          <p:cNvSpPr txBox="1"/>
          <p:nvPr/>
        </p:nvSpPr>
        <p:spPr>
          <a:xfrm>
            <a:off x="2030819" y="2558174"/>
            <a:ext cx="5617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altLang="ru-RU" sz="2400" dirty="0">
                <a:cs typeface="Calibri" panose="020F0502020204030204" pitchFamily="34" charset="0"/>
              </a:rPr>
              <a:t>англ. «</a:t>
            </a:r>
            <a:r>
              <a:rPr lang="ru-RU" altLang="ru-RU" sz="2400" dirty="0" err="1">
                <a:cs typeface="Calibri" panose="020F0502020204030204" pitchFamily="34" charset="0"/>
              </a:rPr>
              <a:t>scribe</a:t>
            </a:r>
            <a:r>
              <a:rPr lang="ru-RU" altLang="ru-RU" sz="2400" dirty="0">
                <a:cs typeface="Calibri" panose="020F0502020204030204" pitchFamily="34" charset="0"/>
              </a:rPr>
              <a:t>» – набрасывать эскизы</a:t>
            </a:r>
            <a:r>
              <a:rPr lang="ru-RU" altLang="ru-RU" sz="1800" dirty="0">
                <a:cs typeface="Calibri" panose="020F0502020204030204" pitchFamily="34" charset="0"/>
              </a:rPr>
              <a:t>) </a:t>
            </a:r>
            <a:endParaRPr lang="ru-RU" altLang="ru-RU" sz="1600" dirty="0"/>
          </a:p>
        </p:txBody>
      </p:sp>
      <p:pic>
        <p:nvPicPr>
          <p:cNvPr id="7" name="Picture 11" descr="Картинки по запросу рука с ручкой png">
            <a:extLst>
              <a:ext uri="{FF2B5EF4-FFF2-40B4-BE49-F238E27FC236}">
                <a16:creationId xmlns:a16="http://schemas.microsoft.com/office/drawing/2014/main" xmlns="" id="{4D701CCC-8ADF-4AC5-B2B3-CA7BE6CF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2117707" y="3546346"/>
            <a:ext cx="2350294" cy="15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6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xmlns="" id="{1F96A3FF-AD8F-41DB-8533-3498D070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47" y="208748"/>
            <a:ext cx="7464029" cy="1028700"/>
          </a:xfrm>
        </p:spPr>
        <p:txBody>
          <a:bodyPr anchor="ctr">
            <a:no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Техники визуализации учебной информации</a:t>
            </a:r>
          </a:p>
        </p:txBody>
      </p:sp>
      <p:sp>
        <p:nvSpPr>
          <p:cNvPr id="34819" name="Прямоугольник 6">
            <a:extLst>
              <a:ext uri="{FF2B5EF4-FFF2-40B4-BE49-F238E27FC236}">
                <a16:creationId xmlns:a16="http://schemas.microsoft.com/office/drawing/2014/main" xmlns="" id="{13102036-BDC1-43DD-8350-727A7782B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126" y="1736780"/>
            <a:ext cx="4121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/>
              <a:t>Инфографика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CA7E4DE-A3B7-4E20-974F-A88243EF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1" y="2937098"/>
            <a:ext cx="3844916" cy="307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8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119FC9E-33AC-4B15-94DF-0A81F07A8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722" y="1590004"/>
            <a:ext cx="733797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200" b="1" dirty="0">
                <a:latin typeface="+mn-lt"/>
              </a:rPr>
              <a:t>Визуализация в обучении  позволяет решить следующие педагогические задачи: 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обеспечение интенсификации обучения;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активизации учебной и познавательной деятельности;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формирование и развитие критического и визуального мышления, зрительного восприятия;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 </a:t>
            </a:r>
            <a:r>
              <a:rPr lang="ru-RU" altLang="ru-RU" sz="2200" dirty="0">
                <a:latin typeface="+mn-lt"/>
              </a:rPr>
              <a:t>формирование образного представления знаний и учебных действий;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передача знаний;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формирование умения распознавания образов;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повышения визуальной грамотности и визуальной культуры;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 перенос образовательной</a:t>
            </a:r>
            <a:r>
              <a:rPr lang="ru-RU" altLang="ru-RU" sz="2200" dirty="0">
                <a:latin typeface="+mn-lt"/>
              </a:rPr>
              <a:t> информации;</a:t>
            </a:r>
          </a:p>
          <a:p>
            <a:r>
              <a:rPr lang="ru-RU" altLang="ru-RU" sz="2200" dirty="0">
                <a:latin typeface="+mn-lt"/>
                <a:cs typeface="Times New Roman" panose="02020603050405020304" pitchFamily="18" charset="0"/>
              </a:rPr>
              <a:t>‒ </a:t>
            </a:r>
            <a:r>
              <a:rPr lang="ru-RU" altLang="ru-RU" sz="2200" dirty="0">
                <a:latin typeface="+mn-lt"/>
              </a:rPr>
              <a:t>формирования навыков автоматизированного контроля знаний.</a:t>
            </a:r>
          </a:p>
        </p:txBody>
      </p:sp>
      <p:sp>
        <p:nvSpPr>
          <p:cNvPr id="57346" name="Заголовок 1">
            <a:extLst>
              <a:ext uri="{FF2B5EF4-FFF2-40B4-BE49-F238E27FC236}">
                <a16:creationId xmlns:a16="http://schemas.microsoft.com/office/drawing/2014/main" xmlns="" id="{1ACB61AA-E1BA-4C30-85EE-3E0668C7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98" y="229219"/>
            <a:ext cx="7839635" cy="977899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Использование инфографики </a:t>
            </a:r>
            <a:br>
              <a:rPr lang="ru-RU" altLang="ru-RU" sz="3600" b="1" dirty="0">
                <a:solidFill>
                  <a:srgbClr val="AA5788"/>
                </a:solidFill>
              </a:rPr>
            </a:br>
            <a:r>
              <a:rPr lang="ru-RU" altLang="ru-RU" sz="3600" b="1" dirty="0">
                <a:solidFill>
                  <a:srgbClr val="AA5788"/>
                </a:solidFill>
              </a:rPr>
              <a:t>в образовательном процессе</a:t>
            </a:r>
            <a:endParaRPr lang="ru-RU" altLang="ru-RU" sz="3600" dirty="0">
              <a:solidFill>
                <a:srgbClr val="AA578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EDFD74E-14B8-436C-9E96-270CC985A0AD}"/>
              </a:ext>
            </a:extLst>
          </p:cNvPr>
          <p:cNvSpPr/>
          <p:nvPr/>
        </p:nvSpPr>
        <p:spPr>
          <a:xfrm>
            <a:off x="4375103" y="1984356"/>
            <a:ext cx="1620000" cy="1620000"/>
          </a:xfrm>
          <a:prstGeom prst="ellipse">
            <a:avLst/>
          </a:prstGeom>
          <a:gradFill>
            <a:gsLst>
              <a:gs pos="68000">
                <a:schemeClr val="accent2">
                  <a:tint val="60000"/>
                  <a:lumMod val="64000"/>
                  <a:lumOff val="36000"/>
                  <a:alpha val="58000"/>
                </a:schemeClr>
              </a:gs>
              <a:gs pos="100000">
                <a:schemeClr val="accent2">
                  <a:tint val="82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EC094496-8341-42CD-9C83-788720FBEE0A}"/>
              </a:ext>
            </a:extLst>
          </p:cNvPr>
          <p:cNvSpPr/>
          <p:nvPr/>
        </p:nvSpPr>
        <p:spPr>
          <a:xfrm>
            <a:off x="3724275" y="3554016"/>
            <a:ext cx="1485900" cy="14859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9941" name="Заголовок 1">
            <a:extLst>
              <a:ext uri="{FF2B5EF4-FFF2-40B4-BE49-F238E27FC236}">
                <a16:creationId xmlns:a16="http://schemas.microsoft.com/office/drawing/2014/main" xmlns="" id="{BEF39256-9F84-440C-B5D7-22B6737E5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3" y="208355"/>
            <a:ext cx="8403431" cy="133469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AA5788"/>
                </a:solidFill>
              </a:rPr>
              <a:t>Визуализация информации </a:t>
            </a:r>
            <a:br>
              <a:rPr lang="ru-RU" altLang="ru-RU" sz="3600" b="1" dirty="0">
                <a:solidFill>
                  <a:srgbClr val="AA5788"/>
                </a:solidFill>
              </a:rPr>
            </a:br>
            <a:endParaRPr lang="ru-RU" altLang="ru-RU" sz="3600" b="1" dirty="0">
              <a:solidFill>
                <a:srgbClr val="AA5788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B45C0D3-41E0-4ABC-827F-C0D4157E9A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9566" y="2083205"/>
            <a:ext cx="1491073" cy="1470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0DB0AA0-E36A-40E0-9D87-8629898552E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433686"/>
            <a:ext cx="1971675" cy="1241822"/>
            <a:chOff x="1699403" y="2682816"/>
            <a:chExt cx="2628000" cy="1656000"/>
          </a:xfrm>
        </p:grpSpPr>
        <p:sp>
          <p:nvSpPr>
            <p:cNvPr id="7" name="Выноска 2 (граница и черта) 6">
              <a:extLst>
                <a:ext uri="{FF2B5EF4-FFF2-40B4-BE49-F238E27FC236}">
                  <a16:creationId xmlns:a16="http://schemas.microsoft.com/office/drawing/2014/main" xmlns="" id="{5421BB1C-4EC7-4AB9-918B-82BFAC097697}"/>
                </a:ext>
              </a:extLst>
            </p:cNvPr>
            <p:cNvSpPr/>
            <p:nvPr/>
          </p:nvSpPr>
          <p:spPr>
            <a:xfrm flipH="1">
              <a:off x="1699403" y="2682816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50298"/>
                <a:gd name="adj6" fmla="val -33270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39962" name="Picture 3">
              <a:extLst>
                <a:ext uri="{FF2B5EF4-FFF2-40B4-BE49-F238E27FC236}">
                  <a16:creationId xmlns:a16="http://schemas.microsoft.com/office/drawing/2014/main" xmlns="" id="{44EE628B-0E9A-4C4B-B13F-5DA9D7353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080" y="2755305"/>
              <a:ext cx="2229209" cy="146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AB399A7-05B5-47B3-AEBF-16C5DA5389D8}"/>
              </a:ext>
            </a:extLst>
          </p:cNvPr>
          <p:cNvGrpSpPr>
            <a:grpSpLocks/>
          </p:cNvGrpSpPr>
          <p:nvPr/>
        </p:nvGrpSpPr>
        <p:grpSpPr bwMode="auto">
          <a:xfrm>
            <a:off x="6610323" y="1452562"/>
            <a:ext cx="1970484" cy="1241822"/>
            <a:chOff x="7792585" y="2682815"/>
            <a:chExt cx="2628000" cy="1656000"/>
          </a:xfrm>
        </p:grpSpPr>
        <p:sp>
          <p:nvSpPr>
            <p:cNvPr id="9" name="Выноска 2 (граница и черта) 8">
              <a:extLst>
                <a:ext uri="{FF2B5EF4-FFF2-40B4-BE49-F238E27FC236}">
                  <a16:creationId xmlns:a16="http://schemas.microsoft.com/office/drawing/2014/main" xmlns="" id="{87AEFD75-CAF1-4F3D-8F8E-D10C2C05890B}"/>
                </a:ext>
              </a:extLst>
            </p:cNvPr>
            <p:cNvSpPr/>
            <p:nvPr/>
          </p:nvSpPr>
          <p:spPr>
            <a:xfrm>
              <a:off x="7792585" y="2682815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8012"/>
                <a:gd name="adj6" fmla="val -38046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39958" name="Picture 5" descr="Картинки по запросу схема линий метро париж">
              <a:extLst>
                <a:ext uri="{FF2B5EF4-FFF2-40B4-BE49-F238E27FC236}">
                  <a16:creationId xmlns:a16="http://schemas.microsoft.com/office/drawing/2014/main" xmlns="" id="{B47DACB1-57DB-4DA7-BC53-12DC15FA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879" y="2750992"/>
              <a:ext cx="2197412" cy="1521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0A5DD09C-58E2-4508-8E49-0774C4FD798F}"/>
              </a:ext>
            </a:extLst>
          </p:cNvPr>
          <p:cNvGrpSpPr>
            <a:grpSpLocks/>
          </p:cNvGrpSpPr>
          <p:nvPr/>
        </p:nvGrpSpPr>
        <p:grpSpPr bwMode="auto">
          <a:xfrm>
            <a:off x="1756885" y="3283922"/>
            <a:ext cx="1809750" cy="1052513"/>
            <a:chOff x="1397477" y="4660299"/>
            <a:chExt cx="2412000" cy="1404000"/>
          </a:xfrm>
        </p:grpSpPr>
        <p:sp>
          <p:nvSpPr>
            <p:cNvPr id="10" name="Выноска 2 (граница и черта) 9">
              <a:extLst>
                <a:ext uri="{FF2B5EF4-FFF2-40B4-BE49-F238E27FC236}">
                  <a16:creationId xmlns:a16="http://schemas.microsoft.com/office/drawing/2014/main" xmlns="" id="{7DF285CE-ADE0-44A5-B348-2A4D86E97C2C}"/>
                </a:ext>
              </a:extLst>
            </p:cNvPr>
            <p:cNvSpPr/>
            <p:nvPr/>
          </p:nvSpPr>
          <p:spPr>
            <a:xfrm flipH="1">
              <a:off x="1397477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40"/>
                <a:gd name="adj6" fmla="val -43073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39954" name="Picture 6">
              <a:extLst>
                <a:ext uri="{FF2B5EF4-FFF2-40B4-BE49-F238E27FC236}">
                  <a16:creationId xmlns:a16="http://schemas.microsoft.com/office/drawing/2014/main" xmlns="" id="{310665A9-E626-4B62-81C7-BDAC12158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139" y="4755190"/>
              <a:ext cx="2043921" cy="118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6CB9B10-FA76-4B27-AF0B-AFFEDC2CCBA5}"/>
              </a:ext>
            </a:extLst>
          </p:cNvPr>
          <p:cNvGrpSpPr>
            <a:grpSpLocks/>
          </p:cNvGrpSpPr>
          <p:nvPr/>
        </p:nvGrpSpPr>
        <p:grpSpPr bwMode="auto">
          <a:xfrm>
            <a:off x="6772248" y="3429000"/>
            <a:ext cx="1808559" cy="1052513"/>
            <a:chOff x="8304383" y="4660299"/>
            <a:chExt cx="2412000" cy="1404000"/>
          </a:xfrm>
        </p:grpSpPr>
        <p:sp>
          <p:nvSpPr>
            <p:cNvPr id="11" name="Выноска 2 (граница и черта) 10">
              <a:extLst>
                <a:ext uri="{FF2B5EF4-FFF2-40B4-BE49-F238E27FC236}">
                  <a16:creationId xmlns:a16="http://schemas.microsoft.com/office/drawing/2014/main" xmlns="" id="{73153740-F878-4BB8-BAFC-AB4BC38E2ACB}"/>
                </a:ext>
              </a:extLst>
            </p:cNvPr>
            <p:cNvSpPr/>
            <p:nvPr/>
          </p:nvSpPr>
          <p:spPr>
            <a:xfrm>
              <a:off x="8304383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60"/>
                <a:gd name="adj6" fmla="val -46389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39950" name="Picture 10" descr="Картинки по запросу дорожные знаки">
              <a:extLst>
                <a:ext uri="{FF2B5EF4-FFF2-40B4-BE49-F238E27FC236}">
                  <a16:creationId xmlns:a16="http://schemas.microsoft.com/office/drawing/2014/main" xmlns="" id="{0A19D017-7FB3-4654-80D4-5E4A3CECC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713" y="4724631"/>
              <a:ext cx="1721339" cy="124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F0FA02C-03EC-4CA4-8A36-F2372714D0D7}"/>
              </a:ext>
            </a:extLst>
          </p:cNvPr>
          <p:cNvSpPr txBox="1"/>
          <p:nvPr/>
        </p:nvSpPr>
        <p:spPr>
          <a:xfrm>
            <a:off x="1482494" y="4922824"/>
            <a:ext cx="74553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cs typeface="Calibri" panose="020F0502020204030204" pitchFamily="34" charset="0"/>
              </a:rPr>
              <a:t>Методически грамотный подход к визуализации обеспечивает и поддерживает переход обучающегося на более высокий уровень познавательной деятельности, стимулирует креативный подход.</a:t>
            </a:r>
            <a:endParaRPr lang="ru-RU" alt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AB6BF-889E-454C-A85E-7F046ADA2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163" y="104140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660066"/>
                </a:solidFill>
              </a:rPr>
              <a:t>Интеллект-карты как способ активизации интеллектуальной активности посредством визуализации информации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049233-C9FD-48C0-8A58-18080948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646" y="4537703"/>
            <a:ext cx="3503428" cy="1655762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C1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4D18E-FEE0-488F-BECC-48B7EC730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16" y="3742661"/>
            <a:ext cx="3628430" cy="27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366392-1B91-4C75-8810-72360B995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23" y="243915"/>
            <a:ext cx="6990398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A422D8-ABA5-4F77-B0B2-090EFAFB1C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altLang="ru-RU" sz="2600" dirty="0"/>
              <a:t>В современном мире с большим потоком информации, применение интеллект-карт в обучении школьников </a:t>
            </a:r>
            <a:r>
              <a:rPr lang="ru-RU" altLang="ru-RU" sz="2600" b="1" dirty="0"/>
              <a:t>может дать огромные положительные результаты</a:t>
            </a:r>
            <a:r>
              <a:rPr lang="ru-RU" altLang="ru-RU" sz="2600" dirty="0"/>
              <a:t>, поскольку дети учатся выбирать, структурировать и запоминать ключевую информацию, а также воспроизводить её в последующем.</a:t>
            </a:r>
            <a:endParaRPr lang="ru-RU" altLang="ru-RU" sz="2600" b="1" dirty="0"/>
          </a:p>
          <a:p>
            <a:endParaRPr lang="ru-RU" dirty="0"/>
          </a:p>
        </p:txBody>
      </p:sp>
      <p:pic>
        <p:nvPicPr>
          <p:cNvPr id="6" name="Picture 2" descr="C:\Users\Tanya\Desktop\Вебінар\OANYEQ0.jpg">
            <a:extLst>
              <a:ext uri="{FF2B5EF4-FFF2-40B4-BE49-F238E27FC236}">
                <a16:creationId xmlns:a16="http://schemas.microsoft.com/office/drawing/2014/main" xmlns="" id="{40AF630D-EF9E-4133-8157-68E12DC9BD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85" y="2013150"/>
            <a:ext cx="3487189" cy="348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946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3A871EC-5FC0-4A09-8FBE-321D1DC43F51}"/>
              </a:ext>
            </a:extLst>
          </p:cNvPr>
          <p:cNvSpPr/>
          <p:nvPr/>
        </p:nvSpPr>
        <p:spPr>
          <a:xfrm>
            <a:off x="1701211" y="2870200"/>
            <a:ext cx="6549656" cy="39878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Тони </a:t>
            </a:r>
            <a:r>
              <a:rPr lang="ru-RU" sz="2000" dirty="0" err="1"/>
              <a:t>Бьюзен</a:t>
            </a:r>
            <a:r>
              <a:rPr lang="ru-RU" sz="2000" dirty="0"/>
              <a:t> (автор) подчеркивал, что при рисовании интеллект-карт существенно включается в работу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правое полушарие мозга</a:t>
            </a:r>
            <a:r>
              <a:rPr lang="ru-RU" sz="2000" dirty="0"/>
              <a:t>, отвечающее за эстетику и целостный подход.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Интеллект-карты интегрируют изображения, цвета и символы, можно говорить о них как 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методе «целостного» мышления</a:t>
            </a:r>
            <a:r>
              <a:rPr lang="ru-RU" sz="2000" dirty="0"/>
              <a:t>.</a:t>
            </a:r>
            <a:r>
              <a:rPr lang="ru-RU" sz="2000" b="1" dirty="0"/>
              <a:t> </a:t>
            </a:r>
          </a:p>
        </p:txBody>
      </p:sp>
      <p:pic>
        <p:nvPicPr>
          <p:cNvPr id="3" name="Picture 2" descr="C:\Users\Tanya\Desktop\Вебінар\brain_v2.jpg">
            <a:extLst>
              <a:ext uri="{FF2B5EF4-FFF2-40B4-BE49-F238E27FC236}">
                <a16:creationId xmlns:a16="http://schemas.microsoft.com/office/drawing/2014/main" xmlns="" id="{D621DB86-9693-4DA6-B659-5290F004B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90" y="325437"/>
            <a:ext cx="337902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5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18A2D7-C446-4F2E-BBD9-4AA6B32D5F66}"/>
              </a:ext>
            </a:extLst>
          </p:cNvPr>
          <p:cNvSpPr txBox="1"/>
          <p:nvPr/>
        </p:nvSpPr>
        <p:spPr>
          <a:xfrm>
            <a:off x="1616148" y="254099"/>
            <a:ext cx="69962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/>
              <a:t>Ассоциации</a:t>
            </a:r>
            <a:r>
              <a:rPr lang="ru-RU" altLang="ru-RU" sz="2400" dirty="0"/>
              <a:t>, которые способствуют запоминанию, могут подкрепляться символическими рисунками. То есть, рисуя интеллект-карту по какой-то проблеме, мы обдумываем ее другой частью мозга. </a:t>
            </a:r>
          </a:p>
          <a:p>
            <a:r>
              <a:rPr lang="ru-RU" altLang="ru-RU" sz="2400" dirty="0"/>
              <a:t>Всегда полезно рассмотреть проблему с разных сторон.</a:t>
            </a:r>
          </a:p>
          <a:p>
            <a:r>
              <a:rPr lang="ru-RU" altLang="ru-RU" sz="2400" dirty="0"/>
              <a:t>Это </a:t>
            </a:r>
            <a:r>
              <a:rPr lang="ru-RU" altLang="ru-RU" sz="2400" b="1" dirty="0"/>
              <a:t>сильная графическая техника</a:t>
            </a:r>
            <a:r>
              <a:rPr lang="ru-RU" altLang="ru-RU" sz="2400" dirty="0"/>
              <a:t>, которая предоставляет универсальный ключ для открытия потенциала мозга. </a:t>
            </a:r>
          </a:p>
        </p:txBody>
      </p:sp>
      <p:pic>
        <p:nvPicPr>
          <p:cNvPr id="5" name="Picture 2" descr="C:\Users\Tanya\Desktop\Мнемотехника\1157c2560dd8ff4.png">
            <a:extLst>
              <a:ext uri="{FF2B5EF4-FFF2-40B4-BE49-F238E27FC236}">
                <a16:creationId xmlns:a16="http://schemas.microsoft.com/office/drawing/2014/main" xmlns="" id="{0A8A12F7-1926-4E33-B356-F47CDE2F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98" y="2619670"/>
            <a:ext cx="4944139" cy="494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2187D3-115E-4161-A2D9-6B3CC96B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6" y="243915"/>
            <a:ext cx="7041535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>Рекомендации Тони </a:t>
            </a:r>
            <a:r>
              <a:rPr lang="ru-RU" altLang="ru-RU" sz="4000" b="1" dirty="0" err="1">
                <a:ln>
                  <a:noFill/>
                </a:ln>
                <a:solidFill>
                  <a:srgbClr val="6B327A"/>
                </a:solidFill>
              </a:rPr>
              <a:t>Бьюзена</a:t>
            </a:r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/>
            </a:r>
            <a:b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</a:br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>по составлению интеллект-карт</a:t>
            </a:r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DA3222B5-3D79-4582-9ECA-EA3D443B6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103988"/>
              </p:ext>
            </p:extLst>
          </p:nvPr>
        </p:nvGraphicFramePr>
        <p:xfrm>
          <a:off x="2292271" y="2977038"/>
          <a:ext cx="6481614" cy="37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anya\Desktop\Мнемотехника\2065790.jpg">
            <a:extLst>
              <a:ext uri="{FF2B5EF4-FFF2-40B4-BE49-F238E27FC236}">
                <a16:creationId xmlns:a16="http://schemas.microsoft.com/office/drawing/2014/main" xmlns="" id="{D0F2BCBA-ED4C-4F10-B85B-29C3B3F1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58686" y="1221814"/>
            <a:ext cx="2568151" cy="1968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69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3E0693-D4F6-4B57-BB12-35D4E3FC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26" y="231354"/>
            <a:ext cx="3955311" cy="121202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660066"/>
                </a:solidFill>
              </a:rPr>
              <a:t>Программа занятия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1DF5F9-6013-4680-9065-BF48D16A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926" y="1443378"/>
            <a:ext cx="7037424" cy="484725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Проблемные ситуации в педагогической </a:t>
            </a:r>
            <a:r>
              <a:rPr lang="ru-RU" b="1" dirty="0" smtClean="0">
                <a:solidFill>
                  <a:srgbClr val="660066"/>
                </a:solidFill>
              </a:rPr>
              <a:t>деятельности учителя. Какие они – представители поколений  </a:t>
            </a:r>
            <a:r>
              <a:rPr lang="en-US" b="1" dirty="0">
                <a:solidFill>
                  <a:srgbClr val="660066"/>
                </a:solidFill>
              </a:rPr>
              <a:t>Z</a:t>
            </a:r>
            <a:r>
              <a:rPr lang="ru-RU" b="1" dirty="0">
                <a:solidFill>
                  <a:srgbClr val="660066"/>
                </a:solidFill>
              </a:rPr>
              <a:t> и </a:t>
            </a:r>
            <a:r>
              <a:rPr lang="ru-RU" b="1" dirty="0" smtClean="0">
                <a:solidFill>
                  <a:srgbClr val="660066"/>
                </a:solidFill>
              </a:rPr>
              <a:t>Альфа</a:t>
            </a:r>
            <a:r>
              <a:rPr lang="ru-RU" b="1" dirty="0">
                <a:solidFill>
                  <a:srgbClr val="660066"/>
                </a:solidFill>
              </a:rPr>
              <a:t>?</a:t>
            </a:r>
          </a:p>
          <a:p>
            <a:r>
              <a:rPr lang="ru-RU" sz="2800" b="1" dirty="0" smtClean="0">
                <a:solidFill>
                  <a:srgbClr val="660066"/>
                </a:solidFill>
              </a:rPr>
              <a:t>Синдром </a:t>
            </a:r>
            <a:r>
              <a:rPr lang="ru-RU" sz="2800" b="1" dirty="0">
                <a:solidFill>
                  <a:srgbClr val="660066"/>
                </a:solidFill>
              </a:rPr>
              <a:t>«Незнайки» и «Буратино»                      как проблема мотивационно-волевой сферы современных </a:t>
            </a:r>
            <a:r>
              <a:rPr lang="ru-RU" sz="2800" b="1" dirty="0" smtClean="0">
                <a:solidFill>
                  <a:srgbClr val="660066"/>
                </a:solidFill>
              </a:rPr>
              <a:t>детей. </a:t>
            </a:r>
            <a:r>
              <a:rPr lang="ru-RU" b="1" dirty="0">
                <a:solidFill>
                  <a:srgbClr val="660066"/>
                </a:solidFill>
              </a:rPr>
              <a:t>Психологическое здоровье </a:t>
            </a:r>
            <a:r>
              <a:rPr lang="ru-RU" b="1" dirty="0" smtClean="0">
                <a:solidFill>
                  <a:srgbClr val="660066"/>
                </a:solidFill>
              </a:rPr>
              <a:t>педагога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660066"/>
                </a:solidFill>
              </a:rPr>
              <a:t>Визуализация </a:t>
            </a:r>
            <a:r>
              <a:rPr lang="ru-RU" sz="2800" b="1" dirty="0">
                <a:solidFill>
                  <a:srgbClr val="660066"/>
                </a:solidFill>
              </a:rPr>
              <a:t>учебной информации как неотъемлемая часть процесса </a:t>
            </a:r>
            <a:r>
              <a:rPr lang="ru-RU" sz="2800" b="1" dirty="0" smtClean="0">
                <a:solidFill>
                  <a:srgbClr val="660066"/>
                </a:solidFill>
              </a:rPr>
              <a:t>обучения.</a:t>
            </a:r>
            <a:endParaRPr lang="ru-RU" sz="2800" b="1" dirty="0">
              <a:solidFill>
                <a:srgbClr val="660066"/>
              </a:solidFill>
            </a:endParaRPr>
          </a:p>
          <a:p>
            <a:r>
              <a:rPr lang="ru-RU" sz="2800" b="1" dirty="0">
                <a:solidFill>
                  <a:srgbClr val="660066"/>
                </a:solidFill>
              </a:rPr>
              <a:t>Интеллект-карты как способ активизации интеллектуальной активности посредством визуализации </a:t>
            </a:r>
            <a:r>
              <a:rPr lang="ru-RU" sz="2800" b="1" dirty="0" smtClean="0">
                <a:solidFill>
                  <a:srgbClr val="660066"/>
                </a:solidFill>
              </a:rPr>
              <a:t>информации.</a:t>
            </a:r>
            <a:endParaRPr lang="ru-RU" sz="2800" b="1" dirty="0">
              <a:solidFill>
                <a:srgbClr val="660066"/>
              </a:solidFill>
            </a:endParaRPr>
          </a:p>
          <a:p>
            <a:r>
              <a:rPr lang="ru-RU" b="1" dirty="0" err="1">
                <a:solidFill>
                  <a:srgbClr val="660066"/>
                </a:solidFill>
              </a:rPr>
              <a:t>Скрайбинг</a:t>
            </a:r>
            <a:r>
              <a:rPr lang="ru-RU" b="1" dirty="0">
                <a:solidFill>
                  <a:srgbClr val="660066"/>
                </a:solidFill>
              </a:rPr>
              <a:t>. Визуализация </a:t>
            </a:r>
            <a:r>
              <a:rPr lang="ru-RU" sz="2800" b="1" dirty="0">
                <a:solidFill>
                  <a:srgbClr val="660066"/>
                </a:solidFill>
              </a:rPr>
              <a:t>информации </a:t>
            </a:r>
            <a:br>
              <a:rPr lang="ru-RU" sz="2800" b="1" dirty="0">
                <a:solidFill>
                  <a:srgbClr val="660066"/>
                </a:solidFill>
              </a:rPr>
            </a:br>
            <a:r>
              <a:rPr lang="ru-RU" sz="2800" b="1" dirty="0">
                <a:solidFill>
                  <a:srgbClr val="660066"/>
                </a:solidFill>
              </a:rPr>
              <a:t>при помощи графических </a:t>
            </a:r>
            <a:r>
              <a:rPr lang="ru-RU" sz="2800" b="1" dirty="0" smtClean="0">
                <a:solidFill>
                  <a:srgbClr val="660066"/>
                </a:solidFill>
              </a:rPr>
              <a:t>символов.</a:t>
            </a:r>
            <a:endParaRPr lang="ru-RU" sz="2800" b="1" dirty="0">
              <a:solidFill>
                <a:srgbClr val="660066"/>
              </a:solidFill>
            </a:endParaRPr>
          </a:p>
          <a:p>
            <a:r>
              <a:rPr lang="ru-RU" sz="2800" b="1" dirty="0">
                <a:solidFill>
                  <a:srgbClr val="660066"/>
                </a:solidFill>
              </a:rPr>
              <a:t>Использование приемов мнемотехники                      в процессе </a:t>
            </a:r>
            <a:r>
              <a:rPr lang="ru-RU" sz="2800" b="1" dirty="0" smtClean="0">
                <a:solidFill>
                  <a:srgbClr val="660066"/>
                </a:solidFill>
              </a:rPr>
              <a:t>обучения.</a:t>
            </a:r>
            <a:endParaRPr lang="ru-RU" sz="2800" b="1" dirty="0">
              <a:solidFill>
                <a:srgbClr val="660066"/>
              </a:solidFill>
            </a:endParaRPr>
          </a:p>
          <a:p>
            <a:endParaRPr lang="ru-RU" sz="2800" b="1" dirty="0">
              <a:solidFill>
                <a:srgbClr val="660066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2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2187D3-115E-4161-A2D9-6B3CC96B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6" y="243915"/>
            <a:ext cx="7041535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>Рекомендации Тони </a:t>
            </a:r>
            <a:r>
              <a:rPr lang="ru-RU" altLang="ru-RU" sz="4000" b="1" dirty="0" err="1">
                <a:ln>
                  <a:noFill/>
                </a:ln>
                <a:solidFill>
                  <a:srgbClr val="6B327A"/>
                </a:solidFill>
              </a:rPr>
              <a:t>Бьюзена</a:t>
            </a:r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/>
            </a:r>
            <a:b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</a:br>
            <a:r>
              <a:rPr lang="ru-RU" altLang="ru-RU" sz="4000" b="1" dirty="0">
                <a:ln>
                  <a:noFill/>
                </a:ln>
                <a:solidFill>
                  <a:srgbClr val="6B327A"/>
                </a:solidFill>
              </a:rPr>
              <a:t>по составлению интеллект-карт</a:t>
            </a:r>
            <a:endParaRPr lang="ru-RU" dirty="0"/>
          </a:p>
        </p:txBody>
      </p:sp>
      <p:pic>
        <p:nvPicPr>
          <p:cNvPr id="5" name="Picture 2" descr="C:\Users\Tanya\Desktop\Мнемотехника\2065790.jpg">
            <a:extLst>
              <a:ext uri="{FF2B5EF4-FFF2-40B4-BE49-F238E27FC236}">
                <a16:creationId xmlns:a16="http://schemas.microsoft.com/office/drawing/2014/main" xmlns="" id="{D0F2BCBA-ED4C-4F10-B85B-29C3B3F1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58686" y="1221814"/>
            <a:ext cx="2568151" cy="1968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C957657F-B651-4A7A-A6DB-9335D71FB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8168682"/>
              </p:ext>
            </p:extLst>
          </p:nvPr>
        </p:nvGraphicFramePr>
        <p:xfrm>
          <a:off x="2041301" y="2987299"/>
          <a:ext cx="6768934" cy="373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99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DE9F3-D9CC-414A-A0E6-F15C8FFC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00" y="243915"/>
            <a:ext cx="6988921" cy="42533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Виды интеллект-карт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4E57293-2FAC-4BB6-A8E6-FEA0AB24D88F}"/>
              </a:ext>
            </a:extLst>
          </p:cNvPr>
          <p:cNvGrpSpPr>
            <a:grpSpLocks/>
          </p:cNvGrpSpPr>
          <p:nvPr/>
        </p:nvGrpSpPr>
        <p:grpSpPr bwMode="auto">
          <a:xfrm>
            <a:off x="1497924" y="874941"/>
            <a:ext cx="4911725" cy="1574800"/>
            <a:chOff x="850300" y="2596733"/>
            <a:chExt cx="4912325" cy="1574743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E1AF3D96-0752-429B-952E-031E76045AC0}"/>
                </a:ext>
              </a:extLst>
            </p:cNvPr>
            <p:cNvSpPr/>
            <p:nvPr/>
          </p:nvSpPr>
          <p:spPr>
            <a:xfrm>
              <a:off x="850300" y="2969782"/>
              <a:ext cx="4912325" cy="120169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dirty="0"/>
                <a:t>множество классических интеллект-карт, служащих для усвоения знаний, записи идей и раскрытия собственной индивидуальности</a:t>
              </a:r>
            </a:p>
          </p:txBody>
        </p:sp>
        <p:sp>
          <p:nvSpPr>
            <p:cNvPr id="5" name="Скругленный прямоугольник 8">
              <a:extLst>
                <a:ext uri="{FF2B5EF4-FFF2-40B4-BE49-F238E27FC236}">
                  <a16:creationId xmlns:a16="http://schemas.microsoft.com/office/drawing/2014/main" xmlns="" id="{089D5E67-75F3-4E97-8D28-8F2C4ECC3CD1}"/>
                </a:ext>
              </a:extLst>
            </p:cNvPr>
            <p:cNvSpPr/>
            <p:nvPr/>
          </p:nvSpPr>
          <p:spPr>
            <a:xfrm>
              <a:off x="1636341" y="2596733"/>
              <a:ext cx="3136402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defRPr/>
              </a:pPr>
              <a:r>
                <a:rPr lang="ru-RU" sz="2000" b="1" dirty="0"/>
                <a:t>стандартные карты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13FA60A-1CD9-4C68-8DD6-7DA4C890696A}"/>
              </a:ext>
            </a:extLst>
          </p:cNvPr>
          <p:cNvGrpSpPr>
            <a:grpSpLocks/>
          </p:cNvGrpSpPr>
          <p:nvPr/>
        </p:nvGrpSpPr>
        <p:grpSpPr bwMode="auto">
          <a:xfrm>
            <a:off x="3957637" y="2356683"/>
            <a:ext cx="4911725" cy="1573213"/>
            <a:chOff x="6412900" y="2596733"/>
            <a:chExt cx="4912325" cy="157300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47262D5C-7D6B-4A34-BEDB-4E58C1501665}"/>
                </a:ext>
              </a:extLst>
            </p:cNvPr>
            <p:cNvSpPr/>
            <p:nvPr/>
          </p:nvSpPr>
          <p:spPr>
            <a:xfrm>
              <a:off x="6412900" y="2968158"/>
              <a:ext cx="4912325" cy="120157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dirty="0"/>
                <a:t>отражает: что я знаю по этой теме; что я скажу; краткий одноцветный конспект, сделанный перед или ответом</a:t>
              </a:r>
            </a:p>
          </p:txBody>
        </p:sp>
        <p:sp>
          <p:nvSpPr>
            <p:cNvPr id="8" name="Скругленный прямоугольник 9">
              <a:extLst>
                <a:ext uri="{FF2B5EF4-FFF2-40B4-BE49-F238E27FC236}">
                  <a16:creationId xmlns:a16="http://schemas.microsoft.com/office/drawing/2014/main" xmlns="" id="{F3630449-051D-4AFA-B78F-8085D3F8EE29}"/>
                </a:ext>
              </a:extLst>
            </p:cNvPr>
            <p:cNvSpPr/>
            <p:nvPr/>
          </p:nvSpPr>
          <p:spPr>
            <a:xfrm>
              <a:off x="7225201" y="2596733"/>
              <a:ext cx="3299071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defRPr/>
              </a:pPr>
              <a:r>
                <a:rPr lang="ru-RU" sz="2000" b="1" dirty="0"/>
                <a:t>скоростные карты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9591ADF-899A-4291-8821-1A9C1F41B09F}"/>
              </a:ext>
            </a:extLst>
          </p:cNvPr>
          <p:cNvGrpSpPr>
            <a:grpSpLocks/>
          </p:cNvGrpSpPr>
          <p:nvPr/>
        </p:nvGrpSpPr>
        <p:grpSpPr bwMode="auto">
          <a:xfrm>
            <a:off x="1396015" y="3864807"/>
            <a:ext cx="4911725" cy="1520825"/>
            <a:chOff x="850299" y="4459716"/>
            <a:chExt cx="4912325" cy="152098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3C2BC03-BB12-48F6-81A7-07A0C2EC8F0F}"/>
                </a:ext>
              </a:extLst>
            </p:cNvPr>
            <p:cNvSpPr/>
            <p:nvPr/>
          </p:nvSpPr>
          <p:spPr>
            <a:xfrm>
              <a:off x="850299" y="4778836"/>
              <a:ext cx="4912325" cy="120186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dirty="0">
                <a:solidFill>
                  <a:srgbClr val="6B327A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dirty="0"/>
                <a:t>объемные карты к целой области знаний, например; составляются непрерывно и предназначены для общего обзора  темы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dirty="0"/>
            </a:p>
          </p:txBody>
        </p:sp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xmlns="" id="{653F3058-B8F7-47A3-A803-4716D4B7F081}"/>
                </a:ext>
              </a:extLst>
            </p:cNvPr>
            <p:cNvSpPr/>
            <p:nvPr/>
          </p:nvSpPr>
          <p:spPr>
            <a:xfrm>
              <a:off x="1607961" y="4459716"/>
              <a:ext cx="3397002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defRPr/>
              </a:pPr>
              <a:r>
                <a:rPr lang="ru-RU" sz="2000" b="1" dirty="0"/>
                <a:t>мастер-карты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34F20A67-A5CE-4657-9A4C-B21FB655FEC8}"/>
              </a:ext>
            </a:extLst>
          </p:cNvPr>
          <p:cNvGrpSpPr>
            <a:grpSpLocks/>
          </p:cNvGrpSpPr>
          <p:nvPr/>
        </p:nvGrpSpPr>
        <p:grpSpPr bwMode="auto">
          <a:xfrm>
            <a:off x="3957637" y="5223707"/>
            <a:ext cx="4911725" cy="1525588"/>
            <a:chOff x="6422425" y="4454218"/>
            <a:chExt cx="4912325" cy="152526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D7EE9C70-7176-4BBA-AC70-3AA416C3F589}"/>
                </a:ext>
              </a:extLst>
            </p:cNvPr>
            <p:cNvSpPr/>
            <p:nvPr/>
          </p:nvSpPr>
          <p:spPr>
            <a:xfrm>
              <a:off x="6422425" y="4778000"/>
              <a:ext cx="4912325" cy="120148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6B327A"/>
                  </a:solidFill>
                </a:rPr>
                <a:t> </a:t>
              </a:r>
              <a:r>
                <a:rPr lang="ru-RU" dirty="0"/>
                <a:t>связанные друг с другом карты, где центральная карта с малым количеством уровней связана с последующими картами</a:t>
              </a:r>
            </a:p>
          </p:txBody>
        </p:sp>
        <p:sp>
          <p:nvSpPr>
            <p:cNvPr id="14" name="Скругленный прямоугольник 11">
              <a:extLst>
                <a:ext uri="{FF2B5EF4-FFF2-40B4-BE49-F238E27FC236}">
                  <a16:creationId xmlns:a16="http://schemas.microsoft.com/office/drawing/2014/main" xmlns="" id="{7FA43CAB-0E55-4349-BE0D-13C21D526A50}"/>
                </a:ext>
              </a:extLst>
            </p:cNvPr>
            <p:cNvSpPr/>
            <p:nvPr/>
          </p:nvSpPr>
          <p:spPr>
            <a:xfrm>
              <a:off x="7225201" y="4454218"/>
              <a:ext cx="3299071" cy="4500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defRPr/>
              </a:pPr>
              <a:r>
                <a:rPr lang="ru-RU" sz="2000" b="1" dirty="0" err="1"/>
                <a:t>мегакарты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5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765300-59A4-4F64-9BF6-A75796A5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43915"/>
            <a:ext cx="7052421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Область применения интеллект-карт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FA327EC-81F6-4780-B716-E93F5F80D0C9}"/>
              </a:ext>
            </a:extLst>
          </p:cNvPr>
          <p:cNvSpPr/>
          <p:nvPr/>
        </p:nvSpPr>
        <p:spPr>
          <a:xfrm>
            <a:off x="1525360" y="2100943"/>
            <a:ext cx="7194097" cy="385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запоминание материала, систематизация информации;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планирование деятельности, подготовка к выступлениям;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решение творческих задач;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мозговой штурм;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презентации;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/>
              <a:defRPr/>
            </a:pPr>
            <a:r>
              <a:rPr lang="ru-RU" sz="2200" dirty="0"/>
              <a:t>планирование и разработка проектов разной сложности;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составление списков дел;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общение;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проведение тренингов;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развитие интеллектуальных способностей;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поиск решений в сложной ситуации;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рассмотрение различных вариантов решения задач;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6B327A"/>
              </a:buClr>
              <a:buFont typeface="+mj-lt"/>
              <a:buAutoNum type="arabicParenR" startAt="8"/>
              <a:defRPr/>
            </a:pPr>
            <a:r>
              <a:rPr lang="ru-RU" sz="2200" dirty="0"/>
              <a:t>решение личных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24529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7C470-A7A4-4DB0-BA90-B6F08155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23" y="243915"/>
            <a:ext cx="6990398" cy="9778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Окружающий мир. 2 класс. Разнообразие растений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28DA6D-0BC0-415A-8213-623C8105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4871" r="11163" b="2599"/>
          <a:stretch/>
        </p:blipFill>
        <p:spPr>
          <a:xfrm rot="10800000">
            <a:off x="4486939" y="3601394"/>
            <a:ext cx="4167964" cy="28507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832BDAA-7054-4808-8C44-E3C6737E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b="11784"/>
          <a:stretch/>
        </p:blipFill>
        <p:spPr>
          <a:xfrm rot="5400000">
            <a:off x="2174399" y="953263"/>
            <a:ext cx="3008930" cy="41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7C470-A7A4-4DB0-BA90-B6F08155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86" y="243915"/>
            <a:ext cx="6937235" cy="9778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Окружающий мир. 2 класс. Разнообразие животных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DA012A3-ADC8-4EA7-9154-4D9044BE0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12485" b="2599"/>
          <a:stretch/>
        </p:blipFill>
        <p:spPr>
          <a:xfrm rot="10800000">
            <a:off x="2083980" y="1897405"/>
            <a:ext cx="5999167" cy="4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7C470-A7A4-4DB0-BA90-B6F08155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86" y="243915"/>
            <a:ext cx="6937235" cy="9778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Окружающий мир. 2 класс. Строительная техника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FE7A89-0D1C-4879-A814-EB0162B86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r="2358" b="8527"/>
          <a:stretch/>
        </p:blipFill>
        <p:spPr>
          <a:xfrm rot="5400000">
            <a:off x="5659117" y="1108684"/>
            <a:ext cx="2421626" cy="3367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C0BA9E-81B2-48BC-8EC3-BF25202CF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9302"/>
          <a:stretch/>
        </p:blipFill>
        <p:spPr>
          <a:xfrm rot="5400000">
            <a:off x="5723092" y="3655271"/>
            <a:ext cx="2393255" cy="3466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5522AC-5DAF-47B9-BEA8-AE9C23D51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8692" b="12093"/>
          <a:stretch/>
        </p:blipFill>
        <p:spPr>
          <a:xfrm rot="5400000">
            <a:off x="2092040" y="1103199"/>
            <a:ext cx="2411270" cy="33671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4323F5-3226-497F-BBD0-D3EB28551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13799" b="10697"/>
          <a:stretch/>
        </p:blipFill>
        <p:spPr>
          <a:xfrm rot="5400000">
            <a:off x="2119644" y="3741670"/>
            <a:ext cx="2411268" cy="33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C2B0CE-137E-4EC7-B7FA-FDA8ED22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5BBFD00-9C66-480C-AC86-25C3CC014A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4716" r="4251" b="6095"/>
          <a:stretch/>
        </p:blipFill>
        <p:spPr>
          <a:xfrm rot="16200000">
            <a:off x="2291586" y="1211231"/>
            <a:ext cx="2317897" cy="308770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8CBA4A-79B6-4830-A8D6-612802A2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8841" r="6785" b="4171"/>
          <a:stretch/>
        </p:blipFill>
        <p:spPr>
          <a:xfrm>
            <a:off x="5412511" y="4023034"/>
            <a:ext cx="3087710" cy="2250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45C708-B561-4B57-B31B-13D56D791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11238" r="7040" b="10926"/>
          <a:stretch/>
        </p:blipFill>
        <p:spPr>
          <a:xfrm>
            <a:off x="1906679" y="4471494"/>
            <a:ext cx="3090206" cy="20575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69483BA-2994-414B-A8C3-1A60918D01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6110" b="1605"/>
          <a:stretch/>
        </p:blipFill>
        <p:spPr>
          <a:xfrm rot="10800000">
            <a:off x="5412510" y="1221814"/>
            <a:ext cx="3087711" cy="22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C2B0CE-137E-4EC7-B7FA-FDA8ED22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176AF8-2BCD-41C9-BE57-C84FDF927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8278" y="3770404"/>
            <a:ext cx="2414563" cy="32261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1E71F45-F054-4BF5-A392-DB5E32F13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5949" r="5000" b="9777"/>
          <a:stretch/>
        </p:blipFill>
        <p:spPr>
          <a:xfrm>
            <a:off x="1619651" y="1729348"/>
            <a:ext cx="3226138" cy="22574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50E0252-BFD0-4D85-840C-3A9FE2A87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6111" r="5349" b="7508"/>
          <a:stretch/>
        </p:blipFill>
        <p:spPr>
          <a:xfrm rot="10800000">
            <a:off x="5116577" y="1474527"/>
            <a:ext cx="3226137" cy="24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93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C2B0CE-137E-4EC7-B7FA-FDA8ED22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312" y="243915"/>
            <a:ext cx="6830909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9CA460F-1383-453A-931C-2DD16910F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2517" b="4141"/>
          <a:stretch/>
        </p:blipFill>
        <p:spPr>
          <a:xfrm rot="16200000">
            <a:off x="2255682" y="1254531"/>
            <a:ext cx="2206349" cy="293388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D04E5E4-1579-425B-A905-C8545D27E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t="9847" r="8495" b="8051"/>
          <a:stretch/>
        </p:blipFill>
        <p:spPr>
          <a:xfrm rot="16200000">
            <a:off x="2276112" y="3635541"/>
            <a:ext cx="2165488" cy="293388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527671-75AB-4B18-AE39-1E8C0567B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11081" r="4701" b="3460"/>
          <a:stretch/>
        </p:blipFill>
        <p:spPr>
          <a:xfrm>
            <a:off x="5084766" y="1618299"/>
            <a:ext cx="2898330" cy="22063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1657F5-1D8B-4875-9E8B-A57F9C33F9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5262" r="11885" b="10698"/>
          <a:stretch/>
        </p:blipFill>
        <p:spPr>
          <a:xfrm rot="16200000">
            <a:off x="5451187" y="3653319"/>
            <a:ext cx="2165488" cy="28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42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8E895-4AB1-4904-B562-DD7AED44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03" y="243915"/>
            <a:ext cx="6891118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4A9554-C4EB-4F7B-AC96-FA4774ECB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6886" r="7040" b="3460"/>
          <a:stretch/>
        </p:blipFill>
        <p:spPr>
          <a:xfrm>
            <a:off x="1609103" y="1499190"/>
            <a:ext cx="6891118" cy="51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254393-9F81-4AD6-911D-F317EA78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243915"/>
            <a:ext cx="7107356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Результаты анкетирования молодых педагогов ПГО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70EAFC-5940-40EC-BDF3-3669396B3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3860" y="1825625"/>
            <a:ext cx="644333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/>
              <a:t>Выявленные проблемы:</a:t>
            </a:r>
          </a:p>
          <a:p>
            <a:r>
              <a:rPr lang="ru-RU" dirty="0"/>
              <a:t>Невыполнение домашних заданий.</a:t>
            </a:r>
          </a:p>
          <a:p>
            <a:r>
              <a:rPr lang="ru-RU" dirty="0"/>
              <a:t>Нарушение дисциплины на уроке.</a:t>
            </a:r>
          </a:p>
          <a:p>
            <a:r>
              <a:rPr lang="ru-RU" dirty="0"/>
              <a:t>Невыполнение инструкций учителя.</a:t>
            </a:r>
          </a:p>
          <a:p>
            <a:r>
              <a:rPr lang="ru-RU" dirty="0"/>
              <a:t>Проявление неуважения к учителю в школе.</a:t>
            </a:r>
          </a:p>
          <a:p>
            <a:r>
              <a:rPr lang="ru-RU" dirty="0"/>
              <a:t>Проблемы в общении с родителями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Недостаток методических умений при построении урока.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5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8E895-4AB1-4904-B562-DD7AED44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03" y="243915"/>
            <a:ext cx="6891118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0BDC57-BC37-40C6-955E-78B351D6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1783" r="13334" b="3557"/>
          <a:stretch/>
        </p:blipFill>
        <p:spPr>
          <a:xfrm rot="5400000">
            <a:off x="2644806" y="399692"/>
            <a:ext cx="5039836" cy="71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30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B71BEC-AA44-4141-B2FB-EC4E808C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26" y="243915"/>
            <a:ext cx="7022295" cy="977899"/>
          </a:xfrm>
        </p:spPr>
        <p:txBody>
          <a:bodyPr/>
          <a:lstStyle/>
          <a:p>
            <a:r>
              <a:rPr lang="ru-RU" sz="4000" b="1" dirty="0">
                <a:solidFill>
                  <a:srgbClr val="660066"/>
                </a:solidFill>
              </a:rPr>
              <a:t>Интеллект-карты позволяют</a:t>
            </a:r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4D8AE90-0D30-4D07-A153-34485300F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26030"/>
              </p:ext>
            </p:extLst>
          </p:nvPr>
        </p:nvGraphicFramePr>
        <p:xfrm>
          <a:off x="1629258" y="1742809"/>
          <a:ext cx="6719629" cy="406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33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B63192C8-0281-4830-872D-59E96534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graphicEl>
                                              <a:dgm id="{91DD297D-CE41-41CE-875B-E29B52FA2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4C963AA2-E8E9-43C6-AF24-BD591A4C9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F13B4E5E-379B-45E0-A4A4-68174D4DA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023BC685-C22F-43C2-83A2-6D2E157B9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54E1C2C1-CD0B-458E-B549-FB8FE39EE7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FAE5D981-5168-4911-9C77-92D419C5A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graphicEl>
                                              <a:dgm id="{8775AD42-896C-430F-BD18-DF36C9B92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9F82EC0F-BA74-4355-BD8D-8A69B96C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graphicEl>
                                              <a:dgm id="{C74F7745-4777-48FD-9027-7A0A87C4D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graphicEl>
                                              <a:dgm id="{1CDD161B-A061-4B0D-90FA-93EBD3D26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7856E4-0B16-4A2A-AB36-CD6765093D8C}"/>
              </a:ext>
            </a:extLst>
          </p:cNvPr>
          <p:cNvSpPr txBox="1"/>
          <p:nvPr/>
        </p:nvSpPr>
        <p:spPr>
          <a:xfrm>
            <a:off x="1569291" y="282037"/>
            <a:ext cx="71449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800" dirty="0"/>
              <a:t>Создание интеллект-карт будет эффективным и </a:t>
            </a:r>
            <a:r>
              <a:rPr lang="ru-RU" altLang="ru-RU" sz="2800" b="1" dirty="0"/>
              <a:t>интересным методом обучения </a:t>
            </a:r>
            <a:r>
              <a:rPr lang="ru-RU" altLang="ru-RU" sz="2800" dirty="0"/>
              <a:t>на любом уроке.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D905E3-8C80-4D1B-9A22-1AD35C1C4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 t="19380" r="10350" b="6512"/>
          <a:stretch/>
        </p:blipFill>
        <p:spPr>
          <a:xfrm>
            <a:off x="1737847" y="1743740"/>
            <a:ext cx="6425050" cy="46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6E4BAF-E8F6-4FF2-8668-0AF3CE4A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97" y="4024609"/>
            <a:ext cx="4107122" cy="231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AB6BF-889E-454C-A85E-7F046ADA2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674" y="1126497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660066"/>
                </a:solidFill>
              </a:rPr>
              <a:t>Скрайбинг</a:t>
            </a:r>
            <a:r>
              <a:rPr lang="ru-RU" sz="4800" b="1" dirty="0">
                <a:solidFill>
                  <a:srgbClr val="660066"/>
                </a:solidFill>
              </a:rPr>
              <a:t>. </a:t>
            </a:r>
            <a:br>
              <a:rPr lang="ru-RU" sz="4800" b="1" dirty="0">
                <a:solidFill>
                  <a:srgbClr val="660066"/>
                </a:solidFill>
              </a:rPr>
            </a:br>
            <a:r>
              <a:rPr lang="ru-RU" sz="4800" b="1" dirty="0">
                <a:solidFill>
                  <a:srgbClr val="660066"/>
                </a:solidFill>
              </a:rPr>
              <a:t>Визуализация информации </a:t>
            </a:r>
            <a:br>
              <a:rPr lang="ru-RU" sz="4800" b="1" dirty="0">
                <a:solidFill>
                  <a:srgbClr val="660066"/>
                </a:solidFill>
              </a:rPr>
            </a:br>
            <a:r>
              <a:rPr lang="ru-RU" sz="4800" b="1" dirty="0">
                <a:solidFill>
                  <a:srgbClr val="660066"/>
                </a:solidFill>
              </a:rPr>
              <a:t>при помощи </a:t>
            </a:r>
            <a:br>
              <a:rPr lang="ru-RU" sz="4800" b="1" dirty="0">
                <a:solidFill>
                  <a:srgbClr val="660066"/>
                </a:solidFill>
              </a:rPr>
            </a:br>
            <a:r>
              <a:rPr lang="ru-RU" sz="4800" b="1" dirty="0">
                <a:solidFill>
                  <a:srgbClr val="660066"/>
                </a:solidFill>
              </a:rPr>
              <a:t>графических символов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049233-C9FD-48C0-8A58-18080948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646" y="4537703"/>
            <a:ext cx="3503428" cy="1655762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C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AA5788"/>
                </a:solidFill>
              </a:rPr>
              <a:t>Техники визуализации учебной информации. </a:t>
            </a:r>
            <a:r>
              <a:rPr lang="ru-RU" altLang="ru-RU" sz="4000" b="1" dirty="0" err="1">
                <a:ln>
                  <a:noFill/>
                </a:ln>
                <a:solidFill>
                  <a:srgbClr val="AA5788"/>
                </a:solidFill>
              </a:rPr>
              <a:t>Скрайбинг</a:t>
            </a:r>
            <a:endParaRPr lang="ru-RU" dirty="0">
              <a:solidFill>
                <a:srgbClr val="AA5788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D008344-EC94-4696-B5E8-2D8DFF5010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3492" y="1433768"/>
            <a:ext cx="4801793" cy="348910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3A05B1-37E4-4DB7-B98F-BD29FE15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8558" y="4922876"/>
            <a:ext cx="7324895" cy="141412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Скрайбинг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(от английского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scribe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 набрасывать эскизы или рисунки) – это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 визуализации информации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помощи графических символов.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82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42" y="243915"/>
            <a:ext cx="6788379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AA5788"/>
                </a:solidFill>
              </a:rPr>
              <a:t>Техники визуализации учебной информации. </a:t>
            </a:r>
            <a:r>
              <a:rPr lang="ru-RU" altLang="ru-RU" sz="4000" b="1" dirty="0" err="1">
                <a:ln>
                  <a:noFill/>
                </a:ln>
                <a:solidFill>
                  <a:srgbClr val="AA5788"/>
                </a:solidFill>
              </a:rPr>
              <a:t>Скрайбинг</a:t>
            </a:r>
            <a:endParaRPr lang="ru-RU" dirty="0">
              <a:solidFill>
                <a:srgbClr val="AA5788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3A05B1-37E4-4DB7-B98F-BD29FE15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2859" y="4529791"/>
            <a:ext cx="7166344" cy="2084294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Зачем? </a:t>
            </a:r>
            <a:r>
              <a:rPr lang="ru-RU" altLang="ru-RU" b="1" dirty="0">
                <a:solidFill>
                  <a:srgbClr val="173A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просто, понятно и интересно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(иногда смешно). </a:t>
            </a:r>
          </a:p>
          <a:p>
            <a:r>
              <a:rPr lang="ru-RU" altLang="ru-RU" b="1" dirty="0">
                <a:solidFill>
                  <a:srgbClr val="173A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внутренние </a:t>
            </a:r>
            <a:r>
              <a:rPr lang="ru-RU" altLang="ru-RU" b="1" dirty="0">
                <a:solidFill>
                  <a:srgbClr val="173A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правилом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жизнью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altLang="ru-RU" b="1" dirty="0">
                <a:solidFill>
                  <a:srgbClr val="173A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благодаря 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ярким графическим образам</a:t>
            </a:r>
          </a:p>
          <a:p>
            <a:pPr algn="just"/>
            <a:endParaRPr lang="ru-RU" altLang="ru-RU" sz="1000" dirty="0"/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30F513E-1D70-4457-9767-C107CB8868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6750" y="1403921"/>
            <a:ext cx="3549527" cy="2663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0281EA-B68A-4486-81AC-1739D929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849" y="1429274"/>
            <a:ext cx="3997362" cy="26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E0BF21-34FF-4F25-ABD2-6769A3F5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86" y="243915"/>
            <a:ext cx="7368363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AA5788"/>
                </a:solidFill>
              </a:rPr>
              <a:t>Техники визуализации учебной информации. </a:t>
            </a:r>
            <a:r>
              <a:rPr lang="ru-RU" altLang="ru-RU" sz="4000" b="1" dirty="0" err="1">
                <a:ln>
                  <a:noFill/>
                </a:ln>
                <a:solidFill>
                  <a:srgbClr val="AA5788"/>
                </a:solidFill>
              </a:rPr>
              <a:t>Скрайбинг</a:t>
            </a:r>
            <a:endParaRPr lang="ru-RU" b="1" dirty="0">
              <a:solidFill>
                <a:srgbClr val="AA5788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1FBE347-BF3B-44ED-9E95-FD543F398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1280" y="1329391"/>
            <a:ext cx="7368363" cy="53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2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77681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ln>
                  <a:noFill/>
                </a:ln>
                <a:solidFill>
                  <a:srgbClr val="AA5788"/>
                </a:solidFill>
              </a:rPr>
              <a:t>Разновидности </a:t>
            </a:r>
            <a:r>
              <a:rPr lang="ru-RU" altLang="ru-RU" sz="3600" b="1" dirty="0" err="1">
                <a:ln>
                  <a:noFill/>
                </a:ln>
                <a:solidFill>
                  <a:srgbClr val="AA5788"/>
                </a:solidFill>
              </a:rPr>
              <a:t>скрайбинга</a:t>
            </a:r>
            <a:endParaRPr lang="ru-RU" sz="3600" dirty="0">
              <a:solidFill>
                <a:srgbClr val="AA5788"/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B4119970-D601-4C3B-A019-373931634DF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03413" y="243915"/>
          <a:ext cx="8559834" cy="628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3638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916951/pub_5ac926df77d0e6d280d4e6c5_5ac92d71482677a4ef0502ce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06" y="4459411"/>
            <a:ext cx="3294530" cy="21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9749" y="295600"/>
            <a:ext cx="5928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Franklin Gothic Medium Cond" panose="020B0606030402020204" pitchFamily="34" charset="0"/>
                <a:cs typeface="Times New Roman" panose="02020603050405020304" pitchFamily="18" charset="0"/>
              </a:rPr>
              <a:t>Я приду со школы в два часа</a:t>
            </a:r>
            <a:r>
              <a:rPr lang="ru-RU" sz="5600" dirty="0">
                <a:latin typeface="Franklin Gothic Medium Cond" panose="020B06060304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95" y="1419636"/>
            <a:ext cx="2405157" cy="2405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7769" y="3994722"/>
            <a:ext cx="6833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Я приду из школы в два часа</a:t>
            </a:r>
            <a:r>
              <a:rPr lang="ru-RU" sz="48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7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77681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ln>
                  <a:noFill/>
                </a:ln>
                <a:solidFill>
                  <a:srgbClr val="AA5788"/>
                </a:solidFill>
              </a:rPr>
              <a:t>Основные этапы </a:t>
            </a:r>
            <a:r>
              <a:rPr lang="ru-RU" altLang="ru-RU" sz="3600" b="1" dirty="0" err="1">
                <a:ln>
                  <a:noFill/>
                </a:ln>
                <a:solidFill>
                  <a:srgbClr val="AA5788"/>
                </a:solidFill>
              </a:rPr>
              <a:t>скрайбинга</a:t>
            </a:r>
            <a:endParaRPr lang="ru-RU" sz="3600" dirty="0">
              <a:solidFill>
                <a:srgbClr val="AA5788"/>
              </a:solidFill>
            </a:endParaRPr>
          </a:p>
        </p:txBody>
      </p:sp>
      <p:graphicFrame>
        <p:nvGraphicFramePr>
          <p:cNvPr id="10" name="Объект 4">
            <a:extLst>
              <a:ext uri="{FF2B5EF4-FFF2-40B4-BE49-F238E27FC236}">
                <a16:creationId xmlns:a16="http://schemas.microsoft.com/office/drawing/2014/main" xmlns="" id="{5B2DED45-6FEF-475A-9C71-C6968C10B36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488558" y="1187398"/>
          <a:ext cx="7093892" cy="4809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11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556FE2-5855-4663-BA6F-B185FF656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9"/>
          <a:stretch/>
        </p:blipFill>
        <p:spPr bwMode="auto">
          <a:xfrm>
            <a:off x="1480378" y="848400"/>
            <a:ext cx="7127766" cy="53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243915"/>
            <a:ext cx="7011663" cy="776811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ln>
                  <a:noFill/>
                </a:ln>
                <a:solidFill>
                  <a:srgbClr val="AA5788"/>
                </a:solidFill>
              </a:rPr>
              <a:t>Преимущество </a:t>
            </a:r>
            <a:r>
              <a:rPr lang="ru-RU" altLang="ru-RU" sz="3600" b="1" dirty="0" err="1">
                <a:ln>
                  <a:noFill/>
                </a:ln>
                <a:solidFill>
                  <a:srgbClr val="AA5788"/>
                </a:solidFill>
              </a:rPr>
              <a:t>скрайбинга</a:t>
            </a:r>
            <a:endParaRPr lang="ru-RU" sz="3600" dirty="0">
              <a:solidFill>
                <a:srgbClr val="AA5788"/>
              </a:solidFill>
            </a:endParaRPr>
          </a:p>
        </p:txBody>
      </p:sp>
      <p:graphicFrame>
        <p:nvGraphicFramePr>
          <p:cNvPr id="9" name="Содержимое 6">
            <a:extLst>
              <a:ext uri="{FF2B5EF4-FFF2-40B4-BE49-F238E27FC236}">
                <a16:creationId xmlns:a16="http://schemas.microsoft.com/office/drawing/2014/main" xmlns="" id="{BA8F7C4A-F351-4930-B87D-ED21C08887C7}"/>
              </a:ext>
            </a:extLst>
          </p:cNvPr>
          <p:cNvGraphicFramePr>
            <a:graphicFrameLocks/>
          </p:cNvGraphicFramePr>
          <p:nvPr/>
        </p:nvGraphicFramePr>
        <p:xfrm>
          <a:off x="1754373" y="1222744"/>
          <a:ext cx="6745848" cy="5391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996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7C470-A7A4-4DB0-BA90-B6F08155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191" y="243915"/>
            <a:ext cx="7001030" cy="9778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AA5788"/>
                </a:solidFill>
              </a:rPr>
              <a:t>Инфографика. Русский язык.                      2 класс. Значение предлогов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4FFFA6-5E77-405E-AEB2-ADCF91C5B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8721" b="2599"/>
          <a:stretch/>
        </p:blipFill>
        <p:spPr>
          <a:xfrm rot="10800000">
            <a:off x="1754372" y="1612434"/>
            <a:ext cx="6745849" cy="46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D5F9F3-AD85-4415-A6E7-3155D9C0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26" y="243915"/>
            <a:ext cx="7022295" cy="9778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AA5788"/>
                </a:solidFill>
              </a:rPr>
              <a:t>Инфографика. Русский </a:t>
            </a:r>
            <a:r>
              <a:rPr lang="ru-RU" b="1" dirty="0" smtClean="0">
                <a:solidFill>
                  <a:srgbClr val="AA5788"/>
                </a:solidFill>
              </a:rPr>
              <a:t>язык. 5 класс</a:t>
            </a:r>
            <a:endParaRPr lang="ru-RU" dirty="0">
              <a:solidFill>
                <a:srgbClr val="AA578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4ED794-BA98-46F2-8559-1C757030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2249" b="8372"/>
          <a:stretch/>
        </p:blipFill>
        <p:spPr>
          <a:xfrm rot="5400000">
            <a:off x="5926112" y="3761459"/>
            <a:ext cx="2284602" cy="3444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FA782D-7903-44DE-8908-A32B7688B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0388" b="9767"/>
          <a:stretch/>
        </p:blipFill>
        <p:spPr>
          <a:xfrm rot="5400000">
            <a:off x="2292945" y="644193"/>
            <a:ext cx="2825706" cy="42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030CB-188C-4D45-8F13-654AEA76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915" y="243915"/>
            <a:ext cx="7123306" cy="977899"/>
          </a:xfrm>
        </p:spPr>
        <p:txBody>
          <a:bodyPr/>
          <a:lstStyle/>
          <a:p>
            <a:r>
              <a:rPr lang="ru-RU" b="1" dirty="0">
                <a:solidFill>
                  <a:srgbClr val="AA5788"/>
                </a:solidFill>
              </a:rPr>
              <a:t>Инфографика. Литература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E9523385-2A6B-440F-B6C0-41E79B74E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5617" r="14398" b="5448"/>
          <a:stretch/>
        </p:blipFill>
        <p:spPr>
          <a:xfrm rot="10800000">
            <a:off x="1669311" y="1432780"/>
            <a:ext cx="3721394" cy="255061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18781F-57DF-4738-A2D6-887A5E049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11938" r="4286" b="9612"/>
          <a:stretch/>
        </p:blipFill>
        <p:spPr>
          <a:xfrm rot="5400000">
            <a:off x="5484214" y="3517825"/>
            <a:ext cx="2471125" cy="37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5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030CB-188C-4D45-8F13-654AEA76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915" y="243915"/>
            <a:ext cx="7123306" cy="977899"/>
          </a:xfrm>
        </p:spPr>
        <p:txBody>
          <a:bodyPr/>
          <a:lstStyle/>
          <a:p>
            <a:r>
              <a:rPr lang="ru-RU" b="1" dirty="0">
                <a:solidFill>
                  <a:srgbClr val="AA5788"/>
                </a:solidFill>
              </a:rPr>
              <a:t>Инфографика. Литература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339FFC-C680-42F3-AD1E-2055792DB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r="7224" b="3425"/>
          <a:stretch/>
        </p:blipFill>
        <p:spPr>
          <a:xfrm rot="10800000">
            <a:off x="4492423" y="3665305"/>
            <a:ext cx="4199268" cy="29487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8773C0D-9842-48ED-9EAA-C2DE56E3D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3425" r="11512" b="7762"/>
          <a:stretch/>
        </p:blipFill>
        <p:spPr>
          <a:xfrm rot="10800000">
            <a:off x="1611001" y="1335311"/>
            <a:ext cx="4199267" cy="2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08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AB6BF-889E-454C-A85E-7F046ADA2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4264" y="1126497"/>
            <a:ext cx="7772400" cy="23876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660066"/>
                </a:solidFill>
              </a:rPr>
              <a:t>Использование                           приемов мнемотехники                      в процессе обучения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049233-C9FD-48C0-8A58-18080948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3507" y="4537703"/>
            <a:ext cx="3875567" cy="1655762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C1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D7DCB7-D493-4B0F-B7F1-37FFD3B57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45" y="3671415"/>
            <a:ext cx="3019647" cy="29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B6F9E1-D190-479C-A31B-5BE69DF5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912" y="999246"/>
            <a:ext cx="7394806" cy="977899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>
                <a:ln>
                  <a:noFill/>
                </a:ln>
                <a:solidFill>
                  <a:srgbClr val="AA5788"/>
                </a:solidFill>
              </a:rPr>
              <a:t>Мнемотехника – метод, облегчающий процесс запоминания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E517BD-A503-4DEB-B36B-D7C49AE2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3739" y="2700160"/>
            <a:ext cx="3079164" cy="3913925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xmlns="" id="{48DF37A0-C0AC-4D53-ABDB-78562B694B00}"/>
              </a:ext>
            </a:extLst>
          </p:cNvPr>
          <p:cNvSpPr/>
          <p:nvPr/>
        </p:nvSpPr>
        <p:spPr>
          <a:xfrm>
            <a:off x="2931769" y="3972849"/>
            <a:ext cx="4740774" cy="1894388"/>
          </a:xfrm>
          <a:custGeom>
            <a:avLst/>
            <a:gdLst>
              <a:gd name="connsiteX0" fmla="*/ 4279769 w 4279769"/>
              <a:gd name="connsiteY0" fmla="*/ 0 h 1894388"/>
              <a:gd name="connsiteX1" fmla="*/ 3912123 w 4279769"/>
              <a:gd name="connsiteY1" fmla="*/ 650450 h 1894388"/>
              <a:gd name="connsiteX2" fmla="*/ 2950589 w 4279769"/>
              <a:gd name="connsiteY2" fmla="*/ 329938 h 1894388"/>
              <a:gd name="connsiteX3" fmla="*/ 1734532 w 4279769"/>
              <a:gd name="connsiteY3" fmla="*/ 980388 h 1894388"/>
              <a:gd name="connsiteX4" fmla="*/ 1234911 w 4279769"/>
              <a:gd name="connsiteY4" fmla="*/ 735291 h 1894388"/>
              <a:gd name="connsiteX5" fmla="*/ 556181 w 4279769"/>
              <a:gd name="connsiteY5" fmla="*/ 1875934 h 1894388"/>
              <a:gd name="connsiteX6" fmla="*/ 0 w 4279769"/>
              <a:gd name="connsiteY6" fmla="*/ 1470581 h 1894388"/>
              <a:gd name="connsiteX7" fmla="*/ 0 w 4279769"/>
              <a:gd name="connsiteY7" fmla="*/ 1470581 h 189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9769" h="1894388">
                <a:moveTo>
                  <a:pt x="4279769" y="0"/>
                </a:moveTo>
                <a:cubicBezTo>
                  <a:pt x="4206711" y="297730"/>
                  <a:pt x="4133653" y="595460"/>
                  <a:pt x="3912123" y="650450"/>
                </a:cubicBezTo>
                <a:cubicBezTo>
                  <a:pt x="3690593" y="705440"/>
                  <a:pt x="3313521" y="274948"/>
                  <a:pt x="2950589" y="329938"/>
                </a:cubicBezTo>
                <a:cubicBezTo>
                  <a:pt x="2587657" y="384928"/>
                  <a:pt x="2020478" y="912829"/>
                  <a:pt x="1734532" y="980388"/>
                </a:cubicBezTo>
                <a:cubicBezTo>
                  <a:pt x="1448586" y="1047947"/>
                  <a:pt x="1431303" y="586033"/>
                  <a:pt x="1234911" y="735291"/>
                </a:cubicBezTo>
                <a:cubicBezTo>
                  <a:pt x="1038519" y="884549"/>
                  <a:pt x="761999" y="1753386"/>
                  <a:pt x="556181" y="1875934"/>
                </a:cubicBezTo>
                <a:cubicBezTo>
                  <a:pt x="350363" y="1998482"/>
                  <a:pt x="0" y="1470581"/>
                  <a:pt x="0" y="1470581"/>
                </a:cubicBezTo>
                <a:lnTo>
                  <a:pt x="0" y="1470581"/>
                </a:lnTo>
              </a:path>
            </a:pathLst>
          </a:custGeom>
          <a:noFill/>
          <a:ln w="28575">
            <a:solidFill>
              <a:srgbClr val="646C9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Users\Tanya\Desktop\Мнемотехника\brain-cartoon-character-waving-for-greeting-vector-1499919.png">
            <a:extLst>
              <a:ext uri="{FF2B5EF4-FFF2-40B4-BE49-F238E27FC236}">
                <a16:creationId xmlns:a16="http://schemas.microsoft.com/office/drawing/2014/main" xmlns="" id="{B3DB623F-BE5D-4802-AAAC-0BFD7BDA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726" flipH="1">
            <a:off x="6017849" y="2828294"/>
            <a:ext cx="2766114" cy="29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932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7A8580-5CA1-41AA-AF2C-52131ACB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823" y="243915"/>
            <a:ext cx="6990398" cy="977899"/>
          </a:xfrm>
        </p:spPr>
        <p:txBody>
          <a:bodyPr/>
          <a:lstStyle/>
          <a:p>
            <a:r>
              <a:rPr lang="ru-RU" altLang="ru-RU" sz="4000" b="1" dirty="0">
                <a:ln>
                  <a:noFill/>
                </a:ln>
                <a:solidFill>
                  <a:srgbClr val="AA5788"/>
                </a:solidFill>
              </a:rPr>
              <a:t>Приёмы мнемотехники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6338B3F-21BC-46E2-A9F6-4350FF36ED49}"/>
              </a:ext>
            </a:extLst>
          </p:cNvPr>
          <p:cNvGrpSpPr/>
          <p:nvPr/>
        </p:nvGrpSpPr>
        <p:grpSpPr>
          <a:xfrm>
            <a:off x="5092996" y="1629416"/>
            <a:ext cx="3519378" cy="644106"/>
            <a:chOff x="5783571" y="1237181"/>
            <a:chExt cx="4869234" cy="828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A77B5474-5113-445C-A713-44773E69B12D}"/>
                </a:ext>
              </a:extLst>
            </p:cNvPr>
            <p:cNvSpPr/>
            <p:nvPr/>
          </p:nvSpPr>
          <p:spPr>
            <a:xfrm>
              <a:off x="5783571" y="1237181"/>
              <a:ext cx="4869234" cy="82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лингвистические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36FB793A-260F-482D-BCEB-9F8EB433543A}"/>
                </a:ext>
              </a:extLst>
            </p:cNvPr>
            <p:cNvSpPr/>
            <p:nvPr/>
          </p:nvSpPr>
          <p:spPr>
            <a:xfrm>
              <a:off x="6807415" y="1328014"/>
              <a:ext cx="3348264" cy="552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ea typeface="Calibri" panose="020F0502020204030204" pitchFamily="34" charset="0"/>
                </a:rPr>
                <a:t>лингвистические</a:t>
              </a:r>
              <a:endParaRPr lang="ru-RU" sz="2800" b="1" dirty="0"/>
            </a:p>
          </p:txBody>
        </p:sp>
        <p:pic>
          <p:nvPicPr>
            <p:cNvPr id="6" name="Picture 2" descr="Реестры контейнерных площадок и графики вывоза - РТ-НЭО ИРКУТСК">
              <a:extLst>
                <a:ext uri="{FF2B5EF4-FFF2-40B4-BE49-F238E27FC236}">
                  <a16:creationId xmlns:a16="http://schemas.microsoft.com/office/drawing/2014/main" xmlns="" id="{197ACFE8-DA8D-49D4-AF29-B0566C7BC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021" y="1323327"/>
              <a:ext cx="853587" cy="66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B72606B-9AEB-491B-8BFA-0114C1F8A790}"/>
              </a:ext>
            </a:extLst>
          </p:cNvPr>
          <p:cNvGrpSpPr/>
          <p:nvPr/>
        </p:nvGrpSpPr>
        <p:grpSpPr>
          <a:xfrm>
            <a:off x="4808923" y="2512486"/>
            <a:ext cx="3803451" cy="628712"/>
            <a:chOff x="5500036" y="2518955"/>
            <a:chExt cx="4869234" cy="828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1D80E936-F401-4C2A-9AB0-8C31E1F97F98}"/>
                </a:ext>
              </a:extLst>
            </p:cNvPr>
            <p:cNvSpPr/>
            <p:nvPr/>
          </p:nvSpPr>
          <p:spPr>
            <a:xfrm>
              <a:off x="5500036" y="2518955"/>
              <a:ext cx="4869234" cy="82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лингвистические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F2210EE-706B-4892-A4FA-AA94FAF1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541498" y="2571710"/>
              <a:ext cx="927921" cy="722490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D6DB804C-8649-415F-8BCF-E0F94AB68DAF}"/>
                </a:ext>
              </a:extLst>
            </p:cNvPr>
            <p:cNvSpPr/>
            <p:nvPr/>
          </p:nvSpPr>
          <p:spPr>
            <a:xfrm>
              <a:off x="6284497" y="2570341"/>
              <a:ext cx="30941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ea typeface="Calibri" panose="020F0502020204030204" pitchFamily="34" charset="0"/>
                </a:rPr>
                <a:t>пространственные</a:t>
              </a:r>
              <a:endParaRPr lang="ru-RU" sz="2800" b="1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B1C9BD20-E500-45FA-9CCB-D79260ADC816}"/>
              </a:ext>
            </a:extLst>
          </p:cNvPr>
          <p:cNvGrpSpPr/>
          <p:nvPr/>
        </p:nvGrpSpPr>
        <p:grpSpPr>
          <a:xfrm>
            <a:off x="5139579" y="3393831"/>
            <a:ext cx="3476421" cy="613318"/>
            <a:chOff x="4787656" y="4054277"/>
            <a:chExt cx="3654596" cy="828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E2BA49BE-545C-4407-B261-D95EC385426F}"/>
                </a:ext>
              </a:extLst>
            </p:cNvPr>
            <p:cNvSpPr/>
            <p:nvPr/>
          </p:nvSpPr>
          <p:spPr>
            <a:xfrm>
              <a:off x="4787656" y="4054277"/>
              <a:ext cx="3654596" cy="82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лингвистические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B90208A2-A25F-4FD7-8CCB-E3F61F43F447}"/>
                </a:ext>
              </a:extLst>
            </p:cNvPr>
            <p:cNvSpPr/>
            <p:nvPr/>
          </p:nvSpPr>
          <p:spPr>
            <a:xfrm>
              <a:off x="5734507" y="4134288"/>
              <a:ext cx="2061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ea typeface="Calibri" panose="020F0502020204030204" pitchFamily="34" charset="0"/>
                </a:rPr>
                <a:t>визуальные</a:t>
              </a:r>
              <a:endParaRPr lang="ru-RU" sz="2800" b="1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3E9BEA1D-2F61-494E-A939-DB237752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843820" y="4091861"/>
              <a:ext cx="875185" cy="740837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A1A2AC14-150D-467D-9D04-BAF2841E4EB8}"/>
              </a:ext>
            </a:extLst>
          </p:cNvPr>
          <p:cNvGrpSpPr/>
          <p:nvPr/>
        </p:nvGrpSpPr>
        <p:grpSpPr>
          <a:xfrm>
            <a:off x="5255488" y="4285131"/>
            <a:ext cx="3356886" cy="600976"/>
            <a:chOff x="3047459" y="5195512"/>
            <a:chExt cx="3651053" cy="82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65B3244A-EF43-4AD0-B4B6-B315D742AE7A}"/>
                </a:ext>
              </a:extLst>
            </p:cNvPr>
            <p:cNvSpPr/>
            <p:nvPr/>
          </p:nvSpPr>
          <p:spPr>
            <a:xfrm>
              <a:off x="3047459" y="5195512"/>
              <a:ext cx="3651053" cy="82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лингвистические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BB233116-4A8B-4637-A71B-8A92153082CF}"/>
                </a:ext>
              </a:extLst>
            </p:cNvPr>
            <p:cNvSpPr/>
            <p:nvPr/>
          </p:nvSpPr>
          <p:spPr>
            <a:xfrm>
              <a:off x="3901046" y="5275713"/>
              <a:ext cx="21034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ea typeface="Calibri" panose="020F0502020204030204" pitchFamily="34" charset="0"/>
                </a:rPr>
                <a:t>вербальные</a:t>
              </a:r>
              <a:endParaRPr lang="ru-RU" sz="2800" b="1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3F022000-7D82-486A-BE93-F252EA9F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5555" y="5220180"/>
              <a:ext cx="757396" cy="75739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CA2A39B4-3FD7-4EAA-B8E2-0553F78AB981}"/>
              </a:ext>
            </a:extLst>
          </p:cNvPr>
          <p:cNvGrpSpPr/>
          <p:nvPr/>
        </p:nvGrpSpPr>
        <p:grpSpPr>
          <a:xfrm>
            <a:off x="5351342" y="5181093"/>
            <a:ext cx="3233941" cy="644105"/>
            <a:chOff x="1121511" y="6386325"/>
            <a:chExt cx="3716304" cy="828000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F22B5E55-EB82-4DFE-B49D-EF05348F2766}"/>
                </a:ext>
              </a:extLst>
            </p:cNvPr>
            <p:cNvSpPr/>
            <p:nvPr/>
          </p:nvSpPr>
          <p:spPr>
            <a:xfrm>
              <a:off x="1121511" y="6386325"/>
              <a:ext cx="3716304" cy="82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лингвистические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C2DBA59A-7150-4887-8C41-BCFA1AC55C24}"/>
                </a:ext>
              </a:extLst>
            </p:cNvPr>
            <p:cNvGrpSpPr/>
            <p:nvPr/>
          </p:nvGrpSpPr>
          <p:grpSpPr>
            <a:xfrm>
              <a:off x="1215311" y="6502099"/>
              <a:ext cx="2843304" cy="679992"/>
              <a:chOff x="1179148" y="6460329"/>
              <a:chExt cx="2843304" cy="679992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xmlns="" id="{8E53A783-6433-4D33-AFF2-D470D0645D0B}"/>
                  </a:ext>
                </a:extLst>
              </p:cNvPr>
              <p:cNvSpPr/>
              <p:nvPr/>
            </p:nvSpPr>
            <p:spPr>
              <a:xfrm>
                <a:off x="1975097" y="6466526"/>
                <a:ext cx="20473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b="1" dirty="0">
                    <a:ea typeface="Calibri" panose="020F0502020204030204" pitchFamily="34" charset="0"/>
                  </a:rPr>
                  <a:t>физические</a:t>
                </a:r>
                <a:endParaRPr lang="ru-RU" sz="2800" b="1" dirty="0"/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BE3DFDC4-B348-454E-BC61-D870D8C89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9148" y="6460329"/>
                <a:ext cx="795949" cy="679992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0D0E9DE3-BA72-4B35-9166-54DFEF71C673}"/>
              </a:ext>
            </a:extLst>
          </p:cNvPr>
          <p:cNvGrpSpPr/>
          <p:nvPr/>
        </p:nvGrpSpPr>
        <p:grpSpPr>
          <a:xfrm>
            <a:off x="1588858" y="2802360"/>
            <a:ext cx="2746288" cy="2575968"/>
            <a:chOff x="797442" y="531145"/>
            <a:chExt cx="3487479" cy="3413051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186B53BE-0E14-4E2E-965F-3F5FBA316F2D}"/>
                </a:ext>
              </a:extLst>
            </p:cNvPr>
            <p:cNvSpPr/>
            <p:nvPr/>
          </p:nvSpPr>
          <p:spPr>
            <a:xfrm>
              <a:off x="797442" y="531145"/>
              <a:ext cx="3487479" cy="34130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013A1403-9AB6-4713-9963-16267870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1781" y="817983"/>
              <a:ext cx="2939967" cy="27066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72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64117-9EA6-447F-B6C6-42B41CE0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5" y="243915"/>
            <a:ext cx="7064826" cy="819341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AA5788"/>
                </a:solidFill>
                <a:effectLst/>
              </a:rPr>
              <a:t>Лингвистические мнемотехнические приёмы</a:t>
            </a:r>
            <a:endParaRPr lang="ru-RU" sz="3600" dirty="0">
              <a:solidFill>
                <a:srgbClr val="AA5788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459A6A7-08C8-494C-8661-F3936153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89" y="2711303"/>
            <a:ext cx="5299188" cy="3532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CD6E59BF-38A4-4A80-9CA3-C4BDF2B76B14}"/>
              </a:ext>
            </a:extLst>
          </p:cNvPr>
          <p:cNvSpPr txBox="1">
            <a:spLocks/>
          </p:cNvSpPr>
          <p:nvPr/>
        </p:nvSpPr>
        <p:spPr>
          <a:xfrm>
            <a:off x="2670140" y="2008921"/>
            <a:ext cx="3262827" cy="70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soft-hearted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59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64117-9EA6-447F-B6C6-42B41CE0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5" y="243915"/>
            <a:ext cx="7064826" cy="819341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AA5788"/>
                </a:solidFill>
                <a:effectLst/>
              </a:rPr>
              <a:t>Визуальные мнемотехнические приёмы</a:t>
            </a:r>
            <a:endParaRPr lang="ru-RU" sz="3600" dirty="0">
              <a:solidFill>
                <a:srgbClr val="AA5788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3BCE84C-08A1-4464-A637-D360FEB9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49" y="1352843"/>
            <a:ext cx="7014988" cy="526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9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C80502-AD10-4F02-BA83-30262BBF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r="4587" b="23421"/>
          <a:stretch/>
        </p:blipFill>
        <p:spPr>
          <a:xfrm>
            <a:off x="1382231" y="0"/>
            <a:ext cx="7262037" cy="4559930"/>
          </a:xfrm>
          <a:prstGeom prst="rect">
            <a:avLst/>
          </a:prstGeom>
        </p:spPr>
      </p:pic>
      <p:pic>
        <p:nvPicPr>
          <p:cNvPr id="3" name="Рисунок 2" descr="Поколение альфа">
            <a:hlinkClick r:id="rId3"/>
            <a:extLst>
              <a:ext uri="{FF2B5EF4-FFF2-40B4-BE49-F238E27FC236}">
                <a16:creationId xmlns:a16="http://schemas.microsoft.com/office/drawing/2014/main" xmlns="" id="{1247617D-057F-4809-9E1A-862656F181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7" y="4327451"/>
            <a:ext cx="2243471" cy="2337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64117-9EA6-447F-B6C6-42B41CE0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5" y="243915"/>
            <a:ext cx="7064826" cy="819341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AA5788"/>
                </a:solidFill>
                <a:effectLst/>
              </a:rPr>
              <a:t>Визуальные мнемотехнические приёмы</a:t>
            </a:r>
            <a:endParaRPr lang="ru-RU" sz="3600" dirty="0">
              <a:solidFill>
                <a:srgbClr val="AA5788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FBFD69B-5D84-4617-9225-D39CFEA7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68" y="2189364"/>
            <a:ext cx="3760388" cy="196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091F120-33DF-4528-926B-42CD4D0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08" y="4363441"/>
            <a:ext cx="3443337" cy="229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B9F6CCB-1E6D-42B7-A422-7B627B7B9681}"/>
              </a:ext>
            </a:extLst>
          </p:cNvPr>
          <p:cNvSpPr txBox="1">
            <a:spLocks/>
          </p:cNvSpPr>
          <p:nvPr/>
        </p:nvSpPr>
        <p:spPr>
          <a:xfrm>
            <a:off x="1435395" y="1528705"/>
            <a:ext cx="4618856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spend</a:t>
            </a:r>
            <a:r>
              <a:rPr lang="en-US" dirty="0"/>
              <a:t> money on…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D532A5-529D-4736-BBE4-433DB5F63672}"/>
              </a:ext>
            </a:extLst>
          </p:cNvPr>
          <p:cNvSpPr txBox="1"/>
          <p:nvPr/>
        </p:nvSpPr>
        <p:spPr>
          <a:xfrm>
            <a:off x="5922082" y="3550572"/>
            <a:ext cx="2871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spend</a:t>
            </a:r>
            <a:r>
              <a:rPr lang="en-US" sz="4000" dirty="0"/>
              <a:t> time…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8762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4" y="352381"/>
            <a:ext cx="3095753" cy="232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0" y="737157"/>
            <a:ext cx="2482440" cy="186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00" y="2974628"/>
            <a:ext cx="2331132" cy="174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67" y="633715"/>
            <a:ext cx="2935127" cy="220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4" y="2534002"/>
            <a:ext cx="3078720" cy="230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90" y="4722977"/>
            <a:ext cx="3163952" cy="237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02" y="4722977"/>
            <a:ext cx="2493144" cy="186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5" y="2598987"/>
            <a:ext cx="2755680" cy="206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1" y="4722977"/>
            <a:ext cx="2787949" cy="20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42226" y="53265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Australia’s  Past</a:t>
            </a:r>
            <a:r>
              <a:rPr lang="ru-RU" sz="2700" b="1" dirty="0"/>
              <a:t>- </a:t>
            </a:r>
            <a:r>
              <a:rPr lang="ru-RU" sz="2700" b="1" dirty="0">
                <a:solidFill>
                  <a:prstClr val="black"/>
                </a:solidFill>
              </a:rPr>
              <a:t>чтение текста </a:t>
            </a:r>
            <a:r>
              <a:rPr lang="ru-RU" sz="2700" b="1" dirty="0"/>
              <a:t>с извлечением информации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898B74-79EC-471C-BBBF-926DDBA1075C}"/>
              </a:ext>
            </a:extLst>
          </p:cNvPr>
          <p:cNvSpPr txBox="1"/>
          <p:nvPr/>
        </p:nvSpPr>
        <p:spPr>
          <a:xfrm>
            <a:off x="6663957" y="6592835"/>
            <a:ext cx="1236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6 класс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2803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64117-9EA6-447F-B6C6-42B41CE0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5" y="243915"/>
            <a:ext cx="7064826" cy="819341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AA5788"/>
                </a:solidFill>
                <a:effectLst/>
              </a:rPr>
              <a:t>Физические мнемотехнические приёмы</a:t>
            </a:r>
            <a:endParaRPr lang="ru-RU" sz="3600" dirty="0">
              <a:solidFill>
                <a:srgbClr val="AA5788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7EADEF-844F-4530-8EFA-B3F52EC9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78" y="1596950"/>
            <a:ext cx="5974260" cy="447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71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B4AA6A-6040-4B42-9A75-4F4316CB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299" y="243915"/>
            <a:ext cx="6960922" cy="977899"/>
          </a:xfrm>
        </p:spPr>
        <p:txBody>
          <a:bodyPr/>
          <a:lstStyle/>
          <a:p>
            <a:r>
              <a:rPr lang="ru-RU" b="1" i="0" dirty="0">
                <a:solidFill>
                  <a:srgbClr val="AA5788"/>
                </a:solidFill>
                <a:effectLst/>
              </a:rPr>
              <a:t>“</a:t>
            </a:r>
            <a:r>
              <a:rPr lang="en-US" b="1" i="0" dirty="0" err="1">
                <a:solidFill>
                  <a:srgbClr val="AA5788"/>
                </a:solidFill>
                <a:effectLst/>
              </a:rPr>
              <a:t>Spidergram</a:t>
            </a:r>
            <a:r>
              <a:rPr lang="en-US" b="1" i="0" dirty="0">
                <a:solidFill>
                  <a:srgbClr val="AA5788"/>
                </a:solidFill>
                <a:effectLst/>
              </a:rPr>
              <a:t>”</a:t>
            </a:r>
            <a:endParaRPr lang="ru-RU" dirty="0"/>
          </a:p>
        </p:txBody>
      </p:sp>
      <p:pic>
        <p:nvPicPr>
          <p:cNvPr id="3" name="Picture 2" descr="D:\Мои документы\Pictures\Школа №21\школа 2013\DSCN1016.JPG">
            <a:extLst>
              <a:ext uri="{FF2B5EF4-FFF2-40B4-BE49-F238E27FC236}">
                <a16:creationId xmlns:a16="http://schemas.microsoft.com/office/drawing/2014/main" xmlns="" id="{D4532802-4130-4D49-AA09-EA3C2BB9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9" y="1477927"/>
            <a:ext cx="4804994" cy="360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Мои документы\Pictures\Школа №21\школа 2013\DSCN1011.JPG">
            <a:extLst>
              <a:ext uri="{FF2B5EF4-FFF2-40B4-BE49-F238E27FC236}">
                <a16:creationId xmlns:a16="http://schemas.microsoft.com/office/drawing/2014/main" xmlns="" id="{427387E6-0900-4832-9283-247D59AB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07" y="4013841"/>
            <a:ext cx="3466992" cy="260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3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64117-9EA6-447F-B6C6-42B41CE0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5" y="243915"/>
            <a:ext cx="7064826" cy="819341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rgbClr val="AA5788"/>
                </a:solidFill>
                <a:effectLst/>
              </a:rPr>
              <a:t>Прием “</a:t>
            </a:r>
            <a:r>
              <a:rPr lang="en-US" sz="3600" b="1" i="0" dirty="0">
                <a:solidFill>
                  <a:srgbClr val="AA5788"/>
                </a:solidFill>
                <a:effectLst/>
              </a:rPr>
              <a:t>BLOB’s Tree”</a:t>
            </a:r>
            <a:endParaRPr lang="ru-RU" sz="3600" dirty="0">
              <a:solidFill>
                <a:srgbClr val="AA5788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DFF2BB-B78F-4D43-8E7D-F72F6324F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34" y="1249305"/>
            <a:ext cx="3228274" cy="46726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834BC9-9349-4F1C-91F6-51CE3555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77" y="1717139"/>
            <a:ext cx="3389629" cy="47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3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A4ABBB-D6E4-41D6-ACBC-36F36F095432}"/>
              </a:ext>
            </a:extLst>
          </p:cNvPr>
          <p:cNvSpPr txBox="1"/>
          <p:nvPr/>
        </p:nvSpPr>
        <p:spPr>
          <a:xfrm>
            <a:off x="1329068" y="4811873"/>
            <a:ext cx="74853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/>
              <a:t>Дети лучше воспринимают информацию                  с помощью короткого, </a:t>
            </a:r>
          </a:p>
          <a:p>
            <a:pPr algn="ctr">
              <a:defRPr/>
            </a:pPr>
            <a:r>
              <a:rPr lang="ru-RU" sz="2800" b="1" dirty="0"/>
              <a:t>яркого и очень выразительного образа.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06A0443-D6D1-486A-8FB7-42D95B8E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78" y="840666"/>
            <a:ext cx="6826102" cy="36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AB6BF-889E-454C-A85E-7F046ADA2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292" y="1126497"/>
            <a:ext cx="7341781" cy="238760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660066"/>
                </a:solidFill>
              </a:rPr>
              <a:t>Синдром                                         «Незнайки» и «Буратино»                      как проблема                              мотивационно-волевой сферы современных детей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049233-C9FD-48C0-8A58-18080948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646" y="4537703"/>
            <a:ext cx="3503428" cy="1655762"/>
          </a:xfrm>
        </p:spPr>
        <p:txBody>
          <a:bodyPr/>
          <a:lstStyle/>
          <a:p>
            <a:endParaRPr lang="ru-RU" b="1" dirty="0">
              <a:solidFill>
                <a:srgbClr val="FF99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9D221A6-7AF0-4622-8EA3-2DF30B795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7" t="50000" r="59651" b="7594"/>
          <a:stretch/>
        </p:blipFill>
        <p:spPr>
          <a:xfrm>
            <a:off x="1648045" y="4846690"/>
            <a:ext cx="2264735" cy="1717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2181FC-057A-48E5-BA94-A10C978B2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15" t="36897" r="6627" b="6769"/>
          <a:stretch/>
        </p:blipFill>
        <p:spPr>
          <a:xfrm>
            <a:off x="3645955" y="3779980"/>
            <a:ext cx="1852089" cy="21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DB628-7F3B-4174-B3E1-242A5A07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243915"/>
            <a:ext cx="7329267" cy="97789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660066"/>
                </a:solidFill>
              </a:rPr>
              <a:t>Проблема мотивационно-волевой сферы современных детей</a:t>
            </a:r>
            <a:endParaRPr lang="ru-RU" dirty="0">
              <a:solidFill>
                <a:srgbClr val="AA5788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482A8D-FE17-44B6-93AF-D57435AF8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82" t="48288" r="2997" b="5025"/>
          <a:stretch/>
        </p:blipFill>
        <p:spPr>
          <a:xfrm>
            <a:off x="4839644" y="4103731"/>
            <a:ext cx="3421784" cy="2405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1725B6-696C-432B-B0ED-163EA904D2B7}"/>
              </a:ext>
            </a:extLst>
          </p:cNvPr>
          <p:cNvSpPr txBox="1"/>
          <p:nvPr/>
        </p:nvSpPr>
        <p:spPr>
          <a:xfrm>
            <a:off x="2048518" y="3206679"/>
            <a:ext cx="5984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Знакомы с этими синдромами педагоги?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FD8147-B8CD-407D-A239-528169272033}"/>
              </a:ext>
            </a:extLst>
          </p:cNvPr>
          <p:cNvSpPr txBox="1"/>
          <p:nvPr/>
        </p:nvSpPr>
        <p:spPr>
          <a:xfrm>
            <a:off x="1874521" y="244313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2AD"/>
                </a:solidFill>
              </a:rPr>
              <a:t>Синдром «Буратино»?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42F4FE1-527C-4918-A9C7-10D8958BF8D8}"/>
              </a:ext>
            </a:extLst>
          </p:cNvPr>
          <p:cNvSpPr txBox="1"/>
          <p:nvPr/>
        </p:nvSpPr>
        <p:spPr>
          <a:xfrm>
            <a:off x="1737361" y="17451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Синдром «Незнайки»?</a:t>
            </a:r>
          </a:p>
        </p:txBody>
      </p:sp>
    </p:spTree>
    <p:extLst>
      <p:ext uri="{BB962C8B-B14F-4D97-AF65-F5344CB8AC3E}">
        <p14:creationId xmlns:p14="http://schemas.microsoft.com/office/powerpoint/2010/main" val="146408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1582</Words>
  <Application>Microsoft Office PowerPoint</Application>
  <PresentationFormat>Экран (4:3)</PresentationFormat>
  <Paragraphs>306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Office Theme</vt:lpstr>
      <vt:lpstr>Презентация PowerPoint</vt:lpstr>
      <vt:lpstr>ПРОВЕРКА СВЯЗИ</vt:lpstr>
      <vt:lpstr>ШМУ Занятие 2.  «Трудные педагогические ситуации: причины их возникновения,                                 способы решения» 17.12.2020г.</vt:lpstr>
      <vt:lpstr>Программа занятия</vt:lpstr>
      <vt:lpstr>Результаты анкетирования молодых педагогов ПГО</vt:lpstr>
      <vt:lpstr>Презентация PowerPoint</vt:lpstr>
      <vt:lpstr>Презентация PowerPoint</vt:lpstr>
      <vt:lpstr>Синдром                                         «Незнайки» и «Буратино»                      как проблема                             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Проблема мотивационно-волевой сферы современных детей</vt:lpstr>
      <vt:lpstr>Презентация PowerPoint</vt:lpstr>
      <vt:lpstr>Презентация PowerPoint</vt:lpstr>
      <vt:lpstr>Психологический комфорт</vt:lpstr>
      <vt:lpstr>Визуализация учебной информации как неотъемлемая часть процесса обучения</vt:lpstr>
      <vt:lpstr>Визуализация учебной информации</vt:lpstr>
      <vt:lpstr>Визуализация учебной информации</vt:lpstr>
      <vt:lpstr>Презентация PowerPoint</vt:lpstr>
      <vt:lpstr>Визуализация учебной информации </vt:lpstr>
      <vt:lpstr>Слагаемые технологии визуализации  учебной информации</vt:lpstr>
      <vt:lpstr>Визуализация учебной информации</vt:lpstr>
      <vt:lpstr>Функции визуализации учебной информации</vt:lpstr>
      <vt:lpstr>Функции визуализации учебной информации</vt:lpstr>
      <vt:lpstr>Презентация PowerPoint</vt:lpstr>
      <vt:lpstr>Техники визуализации учебной информации</vt:lpstr>
      <vt:lpstr>Техники визуализации учебной информации</vt:lpstr>
      <vt:lpstr>Техники визуализации учебной информации</vt:lpstr>
      <vt:lpstr>Техники визуализации учебной информации</vt:lpstr>
      <vt:lpstr>Использование инфографики  в образовательном процессе</vt:lpstr>
      <vt:lpstr>Визуализация информации  </vt:lpstr>
      <vt:lpstr>Интеллект-карты как способ активизации интеллектуальной активности посредством визуализации информации</vt:lpstr>
      <vt:lpstr>Интеллект-карта</vt:lpstr>
      <vt:lpstr>Презентация PowerPoint</vt:lpstr>
      <vt:lpstr>Презентация PowerPoint</vt:lpstr>
      <vt:lpstr>Рекомендации Тони Бьюзена по составлению интеллект-карт</vt:lpstr>
      <vt:lpstr>Рекомендации Тони Бьюзена по составлению интеллект-карт</vt:lpstr>
      <vt:lpstr>Виды интеллект-карт</vt:lpstr>
      <vt:lpstr>Область применения интеллект-карт</vt:lpstr>
      <vt:lpstr>Окружающий мир. 2 класс. Разнообразие растений</vt:lpstr>
      <vt:lpstr>Окружающий мир. 2 класс. Разнообразие животных</vt:lpstr>
      <vt:lpstr>Окружающий мир. 2 класс. Строительная техника</vt:lpstr>
      <vt:lpstr>Интеллект-карта</vt:lpstr>
      <vt:lpstr>Интеллект-карта</vt:lpstr>
      <vt:lpstr>Интеллект-карта</vt:lpstr>
      <vt:lpstr>Интеллект-карта</vt:lpstr>
      <vt:lpstr>Интеллект-карта</vt:lpstr>
      <vt:lpstr>Интеллект-карты позволяют</vt:lpstr>
      <vt:lpstr>Презентация PowerPoint</vt:lpstr>
      <vt:lpstr>Скрайбинг.  Визуализация информации  при помощи  графических символов</vt:lpstr>
      <vt:lpstr>Техники визуализации учебной информации. Скрайбинг</vt:lpstr>
      <vt:lpstr>Техники визуализации учебной информации. Скрайбинг</vt:lpstr>
      <vt:lpstr>Техники визуализации учебной информации. Скрайбинг</vt:lpstr>
      <vt:lpstr>Разновидности скрайбинга</vt:lpstr>
      <vt:lpstr>Презентация PowerPoint</vt:lpstr>
      <vt:lpstr>Основные этапы скрайбинга</vt:lpstr>
      <vt:lpstr>Преимущество скрайбинга</vt:lpstr>
      <vt:lpstr>Инфографика. Русский язык.                      2 класс. Значение предлогов</vt:lpstr>
      <vt:lpstr>Инфографика. Русский язык. 5 класс</vt:lpstr>
      <vt:lpstr>Инфографика. Литература</vt:lpstr>
      <vt:lpstr>Инфографика. Литература</vt:lpstr>
      <vt:lpstr>Использование                           приемов мнемотехники                      в процессе обучения</vt:lpstr>
      <vt:lpstr>Мнемотехника – метод, облегчающий процесс запоминания</vt:lpstr>
      <vt:lpstr>Приёмы мнемотехники</vt:lpstr>
      <vt:lpstr>Лингвистические мнемотехнические приёмы</vt:lpstr>
      <vt:lpstr>Визуальные мнемотехнические приёмы</vt:lpstr>
      <vt:lpstr>Визуальные мнемотехнические приёмы</vt:lpstr>
      <vt:lpstr>Презентация PowerPoint</vt:lpstr>
      <vt:lpstr>Физические мнемотехнические приёмы</vt:lpstr>
      <vt:lpstr>“Spidergram”</vt:lpstr>
      <vt:lpstr>Прием “BLOB’s Tree”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админ</cp:lastModifiedBy>
  <cp:revision>96</cp:revision>
  <dcterms:created xsi:type="dcterms:W3CDTF">2016-11-18T14:12:19Z</dcterms:created>
  <dcterms:modified xsi:type="dcterms:W3CDTF">2020-12-23T03:41:59Z</dcterms:modified>
</cp:coreProperties>
</file>